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  /><Relationship Id="rId2" Type="http://schemas.openxmlformats.org/package/2006/relationships/metadata/thumbnail" Target="docProps/thumbnail.jpeg"  /><Relationship Id="rId3" Type="http://schemas.openxmlformats.org/package/2006/relationships/metadata/core-properties" Target="docProps/core.xml"  /><Relationship Id="rId4" Type="http://schemas.openxmlformats.org/officeDocument/2006/relationships/extended-properties" Target="docProps/app.xml"  /><Relationship Id="rId5" Type="http://schemas.openxmlformats.org/officeDocument/2006/relationships/custom-properties" Target="docProps/custom.xml"  /></Relationships>
</file>

<file path=ppt/presentation.xml><?xml version="1.0" encoding="utf-8"?>
<p:presentation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sldMasterIdLst>
    <p:sldMasterId id="2147483767" r:id="rId1"/>
    <p:sldMasterId id="2147483844" r:id="rId2"/>
  </p:sldMasterIdLst>
  <p:notesMasterIdLst>
    <p:notesMasterId r:id="rId3"/>
  </p:notesMasterIdLst>
  <p:handoutMasterIdLst>
    <p:handoutMasterId r:id="rId4"/>
  </p:handoutMasterIdLst>
  <p:sldIdLst>
    <p:sldId id="257" r:id="rId5"/>
    <p:sldId id="259" r:id="rId6"/>
    <p:sldId id="263" r:id="rId7"/>
    <p:sldId id="315" r:id="rId8"/>
    <p:sldId id="316" r:id="rId9"/>
    <p:sldId id="317" r:id="rId10"/>
    <p:sldId id="318" r:id="rId11"/>
    <p:sldId id="325" r:id="rId12"/>
    <p:sldId id="326" r:id="rId13"/>
    <p:sldId id="327" r:id="rId14"/>
    <p:sldId id="322" r:id="rId15"/>
    <p:sldId id="323" r:id="rId16"/>
    <p:sldId id="328" r:id="rId17"/>
    <p:sldId id="321" r:id="rId18"/>
    <p:sldId id="324" r:id="rId19"/>
  </p:sldIdLst>
  <p:sldSz cx="12192000" cy="6858000"/>
  <p:notesSz cx="6858000" cy="9144000"/>
  <p:defaultTextStyle>
    <a:defPPr rtl="0">
      <a:defRPr lang="ko-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prnPr scaleToFitPaper="1"/>
  <p:showPr showNarration="1">
    <p:present/>
    <p:sldAll/>
    <p:penClr>
      <a:prstClr val="red"/>
    </p:penClr>
    <p:extLst>
      <p:ext uri="{2FDB2607-1784-4EEB-B798-7EB5836EED8A}">
        <p14:showMediaCtrls xmlns:p14="http://schemas.microsoft.com/office/powerpoint/2010/main" val="1"/>
      </p:ext>
    </p:extLst>
  </p:showPr>
  <p:extLst>
    <p:ext uri="ACF4677E-8BD2-47ae-8A1F-98590045965D">
      <hp:hncThemeShow xmlns:hp="http://schemas.haansoft.com/office/presentation/8.0" themeShowType="1" themeSkinType="1" themeTransitionType="1" useThemeTransition="1" byMouseClick="1" attrType="1" dur="2000"/>
    </p:ext>
  </p:extLst>
</p:presentationPr>
</file>

<file path=ppt/tableStyles.xml><?xml version="1.0" encoding="utf-8"?>
<a:tblStyleLst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def="{5C22544A-7EE6-4342-B048-85BDC9FD1C3A}"/>
</file>

<file path=ppt/viewProps.xml><?xml version="1.0" encoding="utf-8"?>
<p:viewP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normalViewPr horzBarState="maximized">
    <p:restoredLeft sz="20629" autoAdjust="0"/>
    <p:restoredTop sz="94660"/>
  </p:normalViewPr>
  <p:slideViewPr>
    <p:cSldViewPr snapToGrid="0">
      <p:cViewPr varScale="1">
        <p:scale>
          <a:sx n="100" d="100"/>
          <a:sy n="100" d="100"/>
        </p:scale>
        <p:origin x="344" y="-88"/>
      </p:cViewPr>
      <p:guideLst>
        <p:guide orient="horz" pos="2159"/>
        <p:guide pos="3839"/>
      </p:guideLst>
    </p:cSldViewPr>
  </p:slideViewPr>
  <p:notesTextViewPr>
    <p:cViewPr>
      <p:scale>
        <a:sx n="100" d="100"/>
        <a:sy n="100" d="100"/>
      </p:scale>
      <p:origin x="0" y="0"/>
    </p:cViewPr>
  </p:notesTextViewPr>
  <p:notesViewPr>
    <p:cSldViewPr snapToGrid="0">
      <p:cViewPr varScale="1">
        <p:scale>
          <a:sx n="85" d="100"/>
          <a:sy n="85" d="100"/>
        </p:scale>
        <p:origin x="1048" y="184"/>
      </p:cViewPr>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  /><Relationship Id="rId10" Type="http://schemas.openxmlformats.org/officeDocument/2006/relationships/slide" Target="slides/slide6.xml"  /><Relationship Id="rId11" Type="http://schemas.openxmlformats.org/officeDocument/2006/relationships/slide" Target="slides/slide7.xml"  /><Relationship Id="rId12" Type="http://schemas.openxmlformats.org/officeDocument/2006/relationships/slide" Target="slides/slide8.xml"  /><Relationship Id="rId13" Type="http://schemas.openxmlformats.org/officeDocument/2006/relationships/slide" Target="slides/slide9.xml"  /><Relationship Id="rId14" Type="http://schemas.openxmlformats.org/officeDocument/2006/relationships/slide" Target="slides/slide10.xml"  /><Relationship Id="rId15" Type="http://schemas.openxmlformats.org/officeDocument/2006/relationships/slide" Target="slides/slide11.xml"  /><Relationship Id="rId16" Type="http://schemas.openxmlformats.org/officeDocument/2006/relationships/slide" Target="slides/slide12.xml"  /><Relationship Id="rId17" Type="http://schemas.openxmlformats.org/officeDocument/2006/relationships/slide" Target="slides/slide13.xml"  /><Relationship Id="rId18" Type="http://schemas.openxmlformats.org/officeDocument/2006/relationships/slide" Target="slides/slide14.xml"  /><Relationship Id="rId19" Type="http://schemas.openxmlformats.org/officeDocument/2006/relationships/slide" Target="slides/slide15.xml"  /><Relationship Id="rId2" Type="http://schemas.openxmlformats.org/officeDocument/2006/relationships/slideMaster" Target="slideMasters/slideMaster2.xml"  /><Relationship Id="rId20" Type="http://schemas.openxmlformats.org/officeDocument/2006/relationships/presProps" Target="presProps.xml"  /><Relationship Id="rId21" Type="http://schemas.openxmlformats.org/officeDocument/2006/relationships/viewProps" Target="viewProps.xml"  /><Relationship Id="rId22" Type="http://schemas.openxmlformats.org/officeDocument/2006/relationships/theme" Target="theme/theme1.xml"  /><Relationship Id="rId23" Type="http://schemas.openxmlformats.org/officeDocument/2006/relationships/tableStyles" Target="tableStyles.xml"  /><Relationship Id="rId3" Type="http://schemas.openxmlformats.org/officeDocument/2006/relationships/notesMaster" Target="notesMasters/notesMaster1.xml"  /><Relationship Id="rId4" Type="http://schemas.openxmlformats.org/officeDocument/2006/relationships/handoutMaster" Target="handoutMasters/handoutMaster1.xml"  /><Relationship Id="rId5" Type="http://schemas.openxmlformats.org/officeDocument/2006/relationships/slide" Target="slides/slide1.xml"  /><Relationship Id="rId6" Type="http://schemas.openxmlformats.org/officeDocument/2006/relationships/slide" Target="slides/slide2.xml"  /><Relationship Id="rId7" Type="http://schemas.openxmlformats.org/officeDocument/2006/relationships/slide" Target="slides/slide3.xml"  /><Relationship Id="rId8" Type="http://schemas.openxmlformats.org/officeDocument/2006/relationships/slide" Target="slides/slide4.xml"  /><Relationship Id="rId9" Type="http://schemas.openxmlformats.org/officeDocument/2006/relationships/slide" Target="slides/slide5.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  /></Relationships>
</file>

<file path=ppt/handoutMasters/handoutMaster1.xml><?xml version="1.0" encoding="utf-8"?>
<p:handoutMaste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idx="0"/>
          </p:nvPr>
        </p:nvSpPr>
        <p:spPr>
          <a:xfrm>
            <a:off x="0" y="0"/>
            <a:ext cx="2971800" cy="458788"/>
          </a:xfrm>
          <a:prstGeom prst="rect">
            <a:avLst/>
          </a:prstGeom>
        </p:spPr>
        <p:txBody>
          <a:bodyPr vert="horz" lIns="91440" tIns="45720" rIns="91440" bIns="45720"/>
          <a:lstStyle>
            <a:lvl1pPr algn="l">
              <a:defRPr sz="1200"/>
            </a:lvl1pPr>
          </a:lstStyle>
          <a:p>
            <a:pPr lvl="0" rtl="0">
              <a:defRPr/>
            </a:pPr>
            <a:endParaRPr lang="en-US"/>
          </a:p>
        </p:txBody>
      </p:sp>
      <p:sp>
        <p:nvSpPr>
          <p:cNvPr id="3" name="날짜 개체 틀 2"/>
          <p:cNvSpPr>
            <a:spLocks noGrp="1"/>
          </p:cNvSpPr>
          <p:nvPr>
            <p:ph type="dt" sz="quarter" idx="1"/>
          </p:nvPr>
        </p:nvSpPr>
        <p:spPr>
          <a:xfrm>
            <a:off x="3884613" y="0"/>
            <a:ext cx="2971800" cy="458788"/>
          </a:xfrm>
          <a:prstGeom prst="rect">
            <a:avLst/>
          </a:prstGeom>
        </p:spPr>
        <p:txBody>
          <a:bodyPr vert="horz" lIns="91440" tIns="45720" rIns="91440" bIns="45720"/>
          <a:lstStyle>
            <a:lvl1pPr algn="r">
              <a:defRPr sz="1200"/>
            </a:lvl1pPr>
          </a:lstStyle>
          <a:p>
            <a:pPr lvl="0" rtl="0">
              <a:defRPr/>
            </a:pPr>
            <a:fld id="{88D938DA-0396-4E61-89BF-120A53DD7BF6}" type="datetime1">
              <a:rPr lang="ko-KR" altLang="en-US"/>
              <a:pPr lvl="0" rtl="0">
                <a:defRPr/>
              </a:pPr>
              <a:t>2023-12-03</a:t>
            </a:fld>
            <a:endParaRPr lang="en-US"/>
          </a:p>
        </p:txBody>
      </p:sp>
      <p:sp>
        <p:nvSpPr>
          <p:cNvPr id="4" name="바닥글 개체 틀 3"/>
          <p:cNvSpPr>
            <a:spLocks noGrp="1"/>
          </p:cNvSpPr>
          <p:nvPr>
            <p:ph type="ftr" sz="quarter" idx="2"/>
          </p:nvPr>
        </p:nvSpPr>
        <p:spPr>
          <a:xfrm>
            <a:off x="0" y="8685213"/>
            <a:ext cx="2971800" cy="458787"/>
          </a:xfrm>
          <a:prstGeom prst="rect">
            <a:avLst/>
          </a:prstGeom>
        </p:spPr>
        <p:txBody>
          <a:bodyPr vert="horz" lIns="91440" tIns="45720" rIns="91440" bIns="45720" anchor="b"/>
          <a:lstStyle>
            <a:lvl1pPr algn="l">
              <a:defRPr sz="1200"/>
            </a:lvl1pPr>
          </a:lstStyle>
          <a:p>
            <a:pPr lvl="0" rtl="0">
              <a:defRPr/>
            </a:pPr>
            <a:endParaRPr lang="en-US"/>
          </a:p>
        </p:txBody>
      </p:sp>
      <p:sp>
        <p:nvSpPr>
          <p:cNvPr id="5" name="슬라이드 번호 개체 틀 4"/>
          <p:cNvSpPr>
            <a:spLocks noGrp="1"/>
          </p:cNvSpPr>
          <p:nvPr>
            <p:ph type="sldNum" sz="quarter" idx="3"/>
          </p:nvPr>
        </p:nvSpPr>
        <p:spPr>
          <a:xfrm>
            <a:off x="3884613" y="8685213"/>
            <a:ext cx="2971800" cy="458787"/>
          </a:xfrm>
          <a:prstGeom prst="rect">
            <a:avLst/>
          </a:prstGeom>
        </p:spPr>
        <p:txBody>
          <a:bodyPr vert="horz" lIns="91440" tIns="45720" rIns="91440" bIns="45720" anchor="b"/>
          <a:lstStyle>
            <a:lvl1pPr algn="r">
              <a:defRPr sz="1200"/>
            </a:lvl1pPr>
          </a:lstStyle>
          <a:p>
            <a:pPr lvl="0" rtl="0">
              <a:defRPr/>
            </a:pPr>
            <a:fld id="{ED92CB86-0DB9-4A70-B1CF-B23508471F6B}" type="slidenum">
              <a:rPr lang="en-US"/>
              <a:pPr lvl="0" rtl="0">
                <a:defRPr/>
              </a:pPr>
              <a:t>‹#›</a:t>
            </a:fld>
            <a:endParaRPr lang="en-US"/>
          </a:p>
        </p:txBody>
      </p:sp>
    </p:spTree>
  </p:cSld>
  <p:clrMap bg1="lt1" tx1="dk1" bg2="lt2" tx2="dk2" accent1="accent1" accent2="accent2" accent3="accent3" accent4="accent4" accent5="accent5" accent6="accent6" hlink="hlink" folHlink="folHlink"/>
  <p:hf hdr="0" ftr="0"/>
</p:handoutMaster>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idx="0"/>
          </p:nvPr>
        </p:nvSpPr>
        <p:spPr>
          <a:xfrm>
            <a:off x="0" y="0"/>
            <a:ext cx="2971800" cy="458788"/>
          </a:xfrm>
          <a:prstGeom prst="rect">
            <a:avLst/>
          </a:prstGeom>
        </p:spPr>
        <p:txBody>
          <a:bodyPr vert="horz" lIns="91440" tIns="45720" rIns="91440" bIns="45720"/>
          <a:lstStyle>
            <a:lvl1pPr algn="l">
              <a:defRPr sz="1200"/>
            </a:lvl1pPr>
          </a:lstStyle>
          <a:p>
            <a:pPr lvl="0" rtl="0">
              <a:defRPr/>
            </a:pPr>
            <a:endParaRPr 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a:lstStyle>
            <a:lvl1pPr algn="r">
              <a:defRPr sz="1200"/>
            </a:lvl1pPr>
          </a:lstStyle>
          <a:p>
            <a:pPr lvl="0" rtl="0">
              <a:defRPr/>
            </a:pPr>
            <a:fld id="{4C74CE10-6809-4130-9779-BE960939651E}" type="datetime1">
              <a:rPr lang="ko-KR" altLang="en-US"/>
              <a:pPr lvl="0" rtl="0">
                <a:defRPr/>
              </a:pPr>
              <a:t>2023-12-03</a:t>
            </a:fld>
            <a:endParaRPr lang="en-US"/>
          </a:p>
        </p:txBody>
      </p:sp>
      <p:sp>
        <p:nvSpPr>
          <p:cNvPr id="4" name="슬라이드 이미지 개체 틀 3"/>
          <p:cNvSpPr>
            <a:spLocks noGrp="1" noRot="1" noChangeAspect="1" noTextEdi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anchor="ctr"/>
          <a:lstStyle/>
          <a:p>
            <a:pPr lvl="0" rtl="0">
              <a:defRPr/>
            </a:pPr>
            <a:endParaRPr 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a:lstStyle/>
          <a:p>
            <a:pPr lvl="0" rtl="0">
              <a:defRPr/>
            </a:pPr>
            <a:r>
              <a:rPr lang="ko"/>
              <a:t>마스터 텍스트 스타일을 편집하려면 클릭하세요.</a:t>
            </a:r>
            <a:endParaRPr lang="ko"/>
          </a:p>
          <a:p>
            <a:pPr lvl="1" rtl="0">
              <a:defRPr/>
            </a:pPr>
            <a:r>
              <a:rPr lang="ko"/>
              <a:t>둘째 수준</a:t>
            </a:r>
            <a:endParaRPr lang="ko"/>
          </a:p>
          <a:p>
            <a:pPr lvl="2" rtl="0">
              <a:defRPr/>
            </a:pPr>
            <a:r>
              <a:rPr lang="ko"/>
              <a:t>셋째 수준</a:t>
            </a:r>
            <a:endParaRPr lang="ko"/>
          </a:p>
          <a:p>
            <a:pPr lvl="3" rtl="0">
              <a:defRPr/>
            </a:pPr>
            <a:r>
              <a:rPr lang="ko"/>
              <a:t>넷째 수준</a:t>
            </a:r>
            <a:endParaRPr lang="ko"/>
          </a:p>
          <a:p>
            <a:pPr lvl="4" rtl="0">
              <a:defRPr/>
            </a:pPr>
            <a:r>
              <a:rPr lang="ko"/>
              <a:t>다섯째 수준</a:t>
            </a:r>
            <a:endParaRPr lang="en-US"/>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anchor="b"/>
          <a:lstStyle>
            <a:lvl1pPr algn="l">
              <a:defRPr sz="1200"/>
            </a:lvl1pPr>
          </a:lstStyle>
          <a:p>
            <a:pPr lvl="0" rtl="0">
              <a:defRPr/>
            </a:pPr>
            <a:endParaRPr 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anchor="b"/>
          <a:lstStyle>
            <a:lvl1pPr algn="r">
              <a:defRPr sz="1200"/>
            </a:lvl1pPr>
          </a:lstStyle>
          <a:p>
            <a:pPr lvl="0" rtl="0">
              <a:defRPr/>
            </a:pPr>
            <a:fld id="{9C2B151B-D7D1-48E5-8230-5AADBC794F88}" type="slidenum">
              <a:rPr lang="en-US"/>
              <a:pPr lvl="0" rtl="0">
                <a:defRPr/>
              </a:pPr>
              <a:t>‹#›</a:t>
            </a:fld>
            <a:endParaRPr lang="en-US"/>
          </a:p>
        </p:txBody>
      </p:sp>
    </p:spTree>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  /><Relationship Id="rId2" Type="http://schemas.openxmlformats.org/officeDocument/2006/relationships/image" Target="../media/image1.emf"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  /><Relationship Id="rId2" Type="http://schemas.openxmlformats.org/officeDocument/2006/relationships/image" Target="../media/image1.emf"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  /><Relationship Id="rId2" Type="http://schemas.openxmlformats.org/officeDocument/2006/relationships/image" Target="../media/image1.emf"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  /><Relationship Id="rId2" Type="http://schemas.openxmlformats.org/officeDocument/2006/relationships/image" Target="../media/image1.emf"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  /><Relationship Id="rId2" Type="http://schemas.openxmlformats.org/officeDocument/2006/relationships/image" Target="../media/image1.emf"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  /><Relationship Id="rId2" Type="http://schemas.openxmlformats.org/officeDocument/2006/relationships/image" Target="../media/image1.emf"  /></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  /><Relationship Id="rId2" Type="http://schemas.openxmlformats.org/officeDocument/2006/relationships/image" Target="../media/image1.emf"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  /><Relationship Id="rId2" Type="http://schemas.openxmlformats.org/officeDocument/2006/relationships/image" Target="../media/image1.emf"  /></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  /><Relationship Id="rId2" Type="http://schemas.openxmlformats.org/officeDocument/2006/relationships/image" Target="../media/image1.emf"  /></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  /><Relationship Id="rId2" Type="http://schemas.openxmlformats.org/officeDocument/2006/relationships/image" Target="../media/image1.emf"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CCF57D4-1BCB-114A-92FA-5109E5BE3C70}"/>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A2FB5EC9-B2C6-2FD3-28F4-074000429C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BBE96841-1CBD-C436-99DC-7553B181872B}"/>
              </a:ext>
            </a:extLst>
          </p:cNvPr>
          <p:cNvSpPr>
            <a:spLocks noGrp="1"/>
          </p:cNvSpPr>
          <p:nvPr>
            <p:ph type="dt" sz="half" idx="10"/>
          </p:nvPr>
        </p:nvSpPr>
        <p:spPr/>
        <p:txBody>
          <a:bodyPr/>
          <a:lstStyle/>
          <a:p>
            <a:fld id="{13109F14-E776-46A0-B2C2-315522427AB4}" type="datetime1">
              <a:rPr lang="ko-KR" altLang="en-US" smtClean="0"/>
              <a:t>2023. 5. 22.</a:t>
            </a:fld>
            <a:endParaRPr lang="en-US" dirty="0"/>
          </a:p>
        </p:txBody>
      </p:sp>
      <p:sp>
        <p:nvSpPr>
          <p:cNvPr id="5" name="바닥글 개체 틀 4">
            <a:extLst>
              <a:ext uri="{FF2B5EF4-FFF2-40B4-BE49-F238E27FC236}">
                <a16:creationId xmlns:a16="http://schemas.microsoft.com/office/drawing/2014/main" id="{9D2A174A-31CA-5A5A-07BA-205126B78F6D}"/>
              </a:ext>
            </a:extLst>
          </p:cNvPr>
          <p:cNvSpPr>
            <a:spLocks noGrp="1"/>
          </p:cNvSpPr>
          <p:nvPr>
            <p:ph type="ftr" sz="quarter" idx="11"/>
          </p:nvPr>
        </p:nvSpPr>
        <p:spPr/>
        <p:txBody>
          <a:bodyPr/>
          <a:lstStyle/>
          <a:p>
            <a:endParaRPr lang="en-US" dirty="0"/>
          </a:p>
        </p:txBody>
      </p:sp>
      <p:sp>
        <p:nvSpPr>
          <p:cNvPr id="6" name="슬라이드 번호 개체 틀 5">
            <a:extLst>
              <a:ext uri="{FF2B5EF4-FFF2-40B4-BE49-F238E27FC236}">
                <a16:creationId xmlns:a16="http://schemas.microsoft.com/office/drawing/2014/main" id="{C1C3C570-58DF-A773-5FB0-0D08694B1DC8}"/>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93664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6AF07FF-ABE7-8A01-B935-B86DE72B68E5}"/>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FB96AF21-BB4B-DD71-57EF-E76A3C0435E2}"/>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4D8E946E-B917-2D63-48CF-0187A402BD65}"/>
              </a:ext>
            </a:extLst>
          </p:cNvPr>
          <p:cNvSpPr>
            <a:spLocks noGrp="1"/>
          </p:cNvSpPr>
          <p:nvPr>
            <p:ph type="dt" sz="half" idx="10"/>
          </p:nvPr>
        </p:nvSpPr>
        <p:spPr/>
        <p:txBody>
          <a:bodyPr/>
          <a:lstStyle/>
          <a:p>
            <a:fld id="{FE9FF334-B24E-4384-8B57-79DDB3DF84D3}" type="datetime1">
              <a:rPr lang="ko-KR" altLang="en-US" smtClean="0"/>
              <a:t>2023. 5. 22.</a:t>
            </a:fld>
            <a:endParaRPr lang="en-US" dirty="0"/>
          </a:p>
        </p:txBody>
      </p:sp>
      <p:sp>
        <p:nvSpPr>
          <p:cNvPr id="5" name="바닥글 개체 틀 4">
            <a:extLst>
              <a:ext uri="{FF2B5EF4-FFF2-40B4-BE49-F238E27FC236}">
                <a16:creationId xmlns:a16="http://schemas.microsoft.com/office/drawing/2014/main" id="{C193CFDD-F38E-74EC-1539-EB983D053E4E}"/>
              </a:ext>
            </a:extLst>
          </p:cNvPr>
          <p:cNvSpPr>
            <a:spLocks noGrp="1"/>
          </p:cNvSpPr>
          <p:nvPr>
            <p:ph type="ftr" sz="quarter" idx="11"/>
          </p:nvPr>
        </p:nvSpPr>
        <p:spPr/>
        <p:txBody>
          <a:bodyPr/>
          <a:lstStyle/>
          <a:p>
            <a:endParaRPr lang="en-US" dirty="0"/>
          </a:p>
        </p:txBody>
      </p:sp>
      <p:sp>
        <p:nvSpPr>
          <p:cNvPr id="6" name="슬라이드 번호 개체 틀 5">
            <a:extLst>
              <a:ext uri="{FF2B5EF4-FFF2-40B4-BE49-F238E27FC236}">
                <a16:creationId xmlns:a16="http://schemas.microsoft.com/office/drawing/2014/main" id="{0E2F8800-68B3-DC84-D95B-BAC3ADE5C4C9}"/>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460867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EE235509-23BD-FBCE-6CB4-C45780BE9B87}"/>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8B6D1D6B-4996-C3A3-4EF2-93F91DF8F8F4}"/>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C0085D9F-D98D-E364-6BFF-31F6743FF97D}"/>
              </a:ext>
            </a:extLst>
          </p:cNvPr>
          <p:cNvSpPr>
            <a:spLocks noGrp="1"/>
          </p:cNvSpPr>
          <p:nvPr>
            <p:ph type="dt" sz="half" idx="10"/>
          </p:nvPr>
        </p:nvSpPr>
        <p:spPr/>
        <p:txBody>
          <a:bodyPr/>
          <a:lstStyle/>
          <a:p>
            <a:fld id="{789109B3-1805-417E-8231-1242DA8104B9}" type="datetime1">
              <a:rPr lang="ko-KR" altLang="en-US" smtClean="0"/>
              <a:t>2023. 5. 22.</a:t>
            </a:fld>
            <a:endParaRPr lang="en-US" dirty="0"/>
          </a:p>
        </p:txBody>
      </p:sp>
      <p:sp>
        <p:nvSpPr>
          <p:cNvPr id="5" name="바닥글 개체 틀 4">
            <a:extLst>
              <a:ext uri="{FF2B5EF4-FFF2-40B4-BE49-F238E27FC236}">
                <a16:creationId xmlns:a16="http://schemas.microsoft.com/office/drawing/2014/main" id="{0494636A-0BC7-DB89-EF13-14DFCBB4D0A4}"/>
              </a:ext>
            </a:extLst>
          </p:cNvPr>
          <p:cNvSpPr>
            <a:spLocks noGrp="1"/>
          </p:cNvSpPr>
          <p:nvPr>
            <p:ph type="ftr" sz="quarter" idx="11"/>
          </p:nvPr>
        </p:nvSpPr>
        <p:spPr/>
        <p:txBody>
          <a:bodyPr/>
          <a:lstStyle/>
          <a:p>
            <a:endParaRPr lang="en-US" dirty="0"/>
          </a:p>
        </p:txBody>
      </p:sp>
      <p:sp>
        <p:nvSpPr>
          <p:cNvPr id="6" name="슬라이드 번호 개체 틀 5">
            <a:extLst>
              <a:ext uri="{FF2B5EF4-FFF2-40B4-BE49-F238E27FC236}">
                <a16:creationId xmlns:a16="http://schemas.microsoft.com/office/drawing/2014/main" id="{59CACDED-3B4B-B24F-FE1B-8A10ADED69E1}"/>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95030167"/>
      </p:ext>
    </p:extLst>
  </p:cSld>
  <p:clrMapOvr>
    <a:masterClrMapping/>
  </p:clrMapOvr>
</p:sldLayout>
</file>

<file path=ppt/slideLayouts/slideLayout12.xml><?xml version="1.0" encoding="utf-8"?>
<p:sldLayou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PhAnim="1"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idx="0"/>
          </p:nvPr>
        </p:nvSpPr>
        <p:spPr>
          <a:xfrm>
            <a:off x="1128403" y="945913"/>
            <a:ext cx="8637073" cy="2618554"/>
          </a:xfrm>
        </p:spPr>
        <p:txBody>
          <a:bodyPr bIns="0" anchor="b">
            <a:normAutofit/>
          </a:bodyPr>
          <a:lstStyle>
            <a:lvl1pPr algn="l">
              <a:defRPr sz="6600"/>
            </a:lvl1pPr>
          </a:lstStyle>
          <a:p>
            <a:pPr lvl="0">
              <a:defRPr/>
            </a:pPr>
            <a:r>
              <a:rPr lang="ko-KR" altLang="en-US"/>
              <a:t>마스터 제목 스타일 편집</a:t>
            </a:r>
            <a:endParaRPr lang="en-US"/>
          </a:p>
        </p:txBody>
      </p:sp>
      <p:sp>
        <p:nvSpPr>
          <p:cNvPr id="3" name="Subtitle 2"/>
          <p:cNvSpPr>
            <a:spLocks noGrp="1"/>
          </p:cNvSpPr>
          <p:nvPr>
            <p:ph type="subTitle" idx="1"/>
          </p:nvPr>
        </p:nvSpPr>
        <p:spPr>
          <a:xfrm>
            <a:off x="1128404" y="3564467"/>
            <a:ext cx="8637072" cy="1071095"/>
          </a:xfrm>
        </p:spPr>
        <p:txBody>
          <a:bodyPr tIns="91440" bIns="91440">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defRPr/>
            </a:pPr>
            <a:r>
              <a:rPr lang="ko-KR" altLang="en-US"/>
              <a:t>클릭하여 마스터 부제목 스타일 편집</a:t>
            </a:r>
            <a:endParaRPr lang="en-US"/>
          </a:p>
        </p:txBody>
      </p:sp>
      <p:sp>
        <p:nvSpPr>
          <p:cNvPr id="4" name="Date Placeholder 3"/>
          <p:cNvSpPr>
            <a:spLocks noGrp="1"/>
          </p:cNvSpPr>
          <p:nvPr>
            <p:ph type="dt" sz="half" idx="10"/>
          </p:nvPr>
        </p:nvSpPr>
        <p:spPr/>
        <p:txBody>
          <a:bodyPr/>
          <a:lstStyle/>
          <a:p>
            <a:pPr lvl="0">
              <a:defRPr/>
            </a:pPr>
            <a:fld id="{13109F14-E776-46A0-B2C2-315522427AB4}" type="datetime1">
              <a:rPr lang="ko-KR" altLang="en-US"/>
              <a:pPr lvl="0">
                <a:defRPr/>
              </a:pPr>
              <a:t>2023-12-01</a:t>
            </a:fld>
            <a:endParaRPr lang="en-US"/>
          </a:p>
        </p:txBody>
      </p:sp>
      <p:sp>
        <p:nvSpPr>
          <p:cNvPr id="5" name="Footer Placeholder 4"/>
          <p:cNvSpPr>
            <a:spLocks noGrp="1"/>
          </p:cNvSpPr>
          <p:nvPr>
            <p:ph type="ftr" sz="quarter" idx="11"/>
          </p:nvPr>
        </p:nvSpPr>
        <p:spPr>
          <a:xfrm>
            <a:off x="1127124" y="329307"/>
            <a:ext cx="5943668" cy="309201"/>
          </a:xfrm>
        </p:spPr>
        <p:txBody>
          <a:bodyPr/>
          <a:lstStyle/>
          <a:p>
            <a:pPr lvl="0">
              <a:defRPr/>
            </a:pPr>
            <a:endParaRPr lang="en-US"/>
          </a:p>
        </p:txBody>
      </p:sp>
      <p:sp>
        <p:nvSpPr>
          <p:cNvPr id="6" name="Slide Number Placeholder 5"/>
          <p:cNvSpPr>
            <a:spLocks noGrp="1"/>
          </p:cNvSpPr>
          <p:nvPr>
            <p:ph type="sldNum" sz="quarter" idx="12"/>
          </p:nvPr>
        </p:nvSpPr>
        <p:spPr>
          <a:xfrm>
            <a:off x="9924392" y="134930"/>
            <a:ext cx="811019" cy="503578"/>
          </a:xfrm>
        </p:spPr>
        <p:txBody>
          <a:bodyPr/>
          <a:lstStyle/>
          <a:p>
            <a:pPr lvl="0">
              <a:defRPr/>
            </a:pPr>
            <a:fld id="{3A98EE3D-8CD1-4C3F-BD1C-C98C9596463C}" type="slidenum">
              <a:rPr lang="en-US"/>
              <a:pPr lvl="0">
                <a:defRPr/>
              </a:pPr>
              <a:t>‹#›</a:t>
            </a:fld>
            <a:endParaRPr lang="en-US"/>
          </a:p>
        </p:txBody>
      </p:sp>
      <p:pic>
        <p:nvPicPr>
          <p:cNvPr id="16" name="Picture 15" descr="RedHashing.emf"/>
          <p:cNvPicPr/>
          <p:nvPr/>
        </p:nvPicPr>
        <p:blipFill rotWithShape="1">
          <a:blip r:embed="rId2">
            <a:duotone>
              <a:schemeClr val="accent1">
                <a:shade val="45000"/>
                <a:satMod val="135000"/>
              </a:schemeClr>
              <a:prstClr val="white"/>
            </a:duotone>
          </a:blip>
          <a:srcRect l="-120" r="15830" b="36440"/>
          <a:stretch>
            <a:fillRect/>
          </a:stretch>
        </p:blipFill>
        <p:spPr>
          <a:xfrm>
            <a:off x="1125460" y="643464"/>
            <a:ext cx="9610344" cy="155448"/>
          </a:xfrm>
          <a:prstGeom prst="rect">
            <a:avLst/>
          </a:prstGeom>
          <a:noFill/>
          <a:ln>
            <a:noFill/>
          </a:ln>
        </p:spPr>
      </p:pic>
    </p:spTree>
  </p:cSld>
  <p:clrMapOvr>
    <a:masterClrMapping/>
  </p:clrMapOvr>
  <p:transition xmlns:mc="http://schemas.openxmlformats.org/markup-compatibility/2006" xmlns:hp="http://schemas.haansoft.com/office/presentation/8.0" mc:Ignorable="hp" hp:hslDur="500"/>
</p:sldLayout>
</file>

<file path=ppt/slideLayouts/slideLayout13.xml><?xml version="1.0" encoding="utf-8"?>
<p:sldLayou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PhAnim="1"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idx="0"/>
          </p:nvPr>
        </p:nvSpPr>
        <p:spPr/>
        <p:txBody>
          <a:bodyPr/>
          <a:lstStyle/>
          <a:p>
            <a:pPr lvl="0">
              <a:defRPr/>
            </a:pPr>
            <a:r>
              <a:rPr lang="ko-KR" altLang="en-US"/>
              <a:t>마스터 제목 스타일 편집</a:t>
            </a:r>
            <a:endParaRPr lang="en-US"/>
          </a:p>
        </p:txBody>
      </p:sp>
      <p:sp>
        <p:nvSpPr>
          <p:cNvPr id="3" name="Content Placeholder 2"/>
          <p:cNvSpPr>
            <a:spLocks noGrp="1"/>
          </p:cNvSpPr>
          <p:nvPr>
            <p:ph idx="1"/>
          </p:nvPr>
        </p:nvSpPr>
        <p:spPr/>
        <p:txBody>
          <a:bodyPr anchor="t"/>
          <a:lstStyle/>
          <a:p>
            <a:pPr lvl="0">
              <a:defRPr/>
            </a:pPr>
            <a:r>
              <a:rPr lang="ko-KR" altLang="en-US"/>
              <a:t>마스터 텍스트 스타일을 편집하려면 클릭</a:t>
            </a:r>
            <a:endParaRPr lang="ko-KR" altLang="en-US"/>
          </a:p>
          <a:p>
            <a:pPr lvl="1">
              <a:defRPr/>
            </a:pPr>
            <a:r>
              <a:rPr lang="ko-KR" altLang="en-US"/>
              <a:t>두 번째 수준</a:t>
            </a:r>
            <a:endParaRPr lang="ko-KR" altLang="en-US"/>
          </a:p>
          <a:p>
            <a:pPr lvl="2">
              <a:defRPr/>
            </a:pPr>
            <a:r>
              <a:rPr lang="ko-KR" altLang="en-US"/>
              <a:t>세 번째 수준</a:t>
            </a:r>
            <a:endParaRPr lang="ko-KR" altLang="en-US"/>
          </a:p>
          <a:p>
            <a:pPr lvl="3">
              <a:defRPr/>
            </a:pPr>
            <a:r>
              <a:rPr lang="ko-KR" altLang="en-US"/>
              <a:t>네 번째 수준</a:t>
            </a:r>
            <a:endParaRPr lang="ko-KR" altLang="en-US"/>
          </a:p>
          <a:p>
            <a:pPr lvl="4">
              <a:defRPr/>
            </a:pPr>
            <a:r>
              <a:rPr lang="ko-KR" altLang="en-US"/>
              <a:t>다섯 번째 수준</a:t>
            </a:r>
            <a:endParaRPr lang="en-US"/>
          </a:p>
        </p:txBody>
      </p:sp>
      <p:sp>
        <p:nvSpPr>
          <p:cNvPr id="4" name="Date Placeholder 3"/>
          <p:cNvSpPr>
            <a:spLocks noGrp="1"/>
          </p:cNvSpPr>
          <p:nvPr>
            <p:ph type="dt" sz="half" idx="10"/>
          </p:nvPr>
        </p:nvSpPr>
        <p:spPr/>
        <p:txBody>
          <a:bodyPr/>
          <a:lstStyle>
            <a:lvl1pPr>
              <a:defRPr sz="1200"/>
            </a:lvl1pPr>
          </a:lstStyle>
          <a:p>
            <a:pPr lvl="0">
              <a:defRPr/>
            </a:pPr>
            <a:fld id="{0928AFF6-6AB7-414D-9F63-AFAC896DC2A1}" type="datetime1">
              <a:rPr lang="ko-KR" altLang="en-US"/>
              <a:pPr lvl="0">
                <a:defRPr/>
              </a:pPr>
              <a:t>2023-12-01</a:t>
            </a:fld>
            <a:endParaRPr lang="en-US"/>
          </a:p>
        </p:txBody>
      </p:sp>
      <p:sp>
        <p:nvSpPr>
          <p:cNvPr id="5" name="Footer Placeholder 4"/>
          <p:cNvSpPr>
            <a:spLocks noGrp="1"/>
          </p:cNvSpPr>
          <p:nvPr>
            <p:ph type="ftr" sz="quarter" idx="11"/>
          </p:nvPr>
        </p:nvSpPr>
        <p:spPr/>
        <p:txBody>
          <a:bodyPr/>
          <a:lstStyle>
            <a:lvl1pPr>
              <a:defRPr sz="1200"/>
            </a:lvl1pPr>
          </a:lstStyle>
          <a:p>
            <a:pPr lvl="0">
              <a:defRPr/>
            </a:pPr>
            <a:r>
              <a:rPr lang="ko-KR" altLang="en-US"/>
              <a:t/>
            </a:r>
            <a:endParaRPr lang="ko-KR" altLang="en-US"/>
          </a:p>
        </p:txBody>
      </p:sp>
      <p:sp>
        <p:nvSpPr>
          <p:cNvPr id="6" name="Slide Number Placeholder 5"/>
          <p:cNvSpPr>
            <a:spLocks noGrp="1"/>
          </p:cNvSpPr>
          <p:nvPr>
            <p:ph type="sldNum" sz="quarter" idx="12"/>
          </p:nvPr>
        </p:nvSpPr>
        <p:spPr/>
        <p:txBody>
          <a:bodyPr/>
          <a:lstStyle/>
          <a:p>
            <a:pPr lvl="0">
              <a:defRPr/>
            </a:pPr>
            <a:fld id="{3A98EE3D-8CD1-4C3F-BD1C-C98C9596463C}" type="slidenum">
              <a:rPr lang="en-US"/>
              <a:pPr lvl="0">
                <a:defRPr/>
              </a:pPr>
              <a:t>‹#›</a:t>
            </a:fld>
            <a:endParaRPr lang="en-US"/>
          </a:p>
        </p:txBody>
      </p:sp>
      <p:pic>
        <p:nvPicPr>
          <p:cNvPr id="24" name="Picture 23" descr="RedHashing.emf"/>
          <p:cNvPicPr/>
          <p:nvPr/>
        </p:nvPicPr>
        <p:blipFill rotWithShape="1">
          <a:blip r:embed="rId2">
            <a:duotone>
              <a:schemeClr val="accent1">
                <a:shade val="45000"/>
                <a:satMod val="135000"/>
              </a:schemeClr>
              <a:prstClr val="white"/>
            </a:duotone>
          </a:blip>
          <a:srcRect l="-120" r="15830" b="36440"/>
          <a:stretch>
            <a:fillRect/>
          </a:stretch>
        </p:blipFill>
        <p:spPr>
          <a:xfrm>
            <a:off x="1125460" y="643464"/>
            <a:ext cx="9610344" cy="155448"/>
          </a:xfrm>
          <a:prstGeom prst="rect">
            <a:avLst/>
          </a:prstGeom>
          <a:noFill/>
          <a:ln>
            <a:noFill/>
          </a:ln>
        </p:spPr>
      </p:pic>
    </p:spTree>
  </p:cSld>
  <p:clrMapOvr>
    <a:masterClrMapping/>
  </p:clrMapOvr>
  <p:transition xmlns:mc="http://schemas.openxmlformats.org/markup-compatibility/2006" xmlns:hp="http://schemas.haansoft.com/office/presentation/8.0" mc:Ignorable="hp" hp:hslDur="500"/>
</p:sldLayout>
</file>

<file path=ppt/slideLayouts/slideLayout14.xml><?xml version="1.0" encoding="utf-8"?>
<p:sldLayou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PhAnim="1"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idx="0"/>
          </p:nvPr>
        </p:nvSpPr>
        <p:spPr>
          <a:xfrm>
            <a:off x="1129167" y="1756129"/>
            <a:ext cx="8619060" cy="2050065"/>
          </a:xfrm>
        </p:spPr>
        <p:txBody>
          <a:bodyPr anchor="b">
            <a:normAutofit/>
          </a:bodyPr>
          <a:lstStyle>
            <a:lvl1pPr algn="l">
              <a:defRPr sz="3600"/>
            </a:lvl1pPr>
          </a:lstStyle>
          <a:p>
            <a:pPr lvl="0">
              <a:defRPr/>
            </a:pPr>
            <a:r>
              <a:rPr lang="ko-KR" altLang="en-US"/>
              <a:t>마스터 제목 스타일 편집</a:t>
            </a:r>
            <a:endParaRPr lang="en-US"/>
          </a:p>
        </p:txBody>
      </p:sp>
      <p:sp>
        <p:nvSpPr>
          <p:cNvPr id="3" name="Text Placeholder 2"/>
          <p:cNvSpPr>
            <a:spLocks noGrp="1"/>
          </p:cNvSpPr>
          <p:nvPr>
            <p:ph type="body" idx="1" hasCustomPrompt="1"/>
          </p:nvPr>
        </p:nvSpPr>
        <p:spPr>
          <a:xfrm>
            <a:off x="1129166" y="3806195"/>
            <a:ext cx="861906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US"/>
              <a:t>Click To Edit Master Text Styles</a:t>
            </a:r>
            <a:endParaRPr lang="en-US"/>
          </a:p>
        </p:txBody>
      </p:sp>
      <p:sp>
        <p:nvSpPr>
          <p:cNvPr id="4" name="Date Placeholder 3"/>
          <p:cNvSpPr>
            <a:spLocks noGrp="1"/>
          </p:cNvSpPr>
          <p:nvPr>
            <p:ph type="dt" sz="half" idx="10"/>
          </p:nvPr>
        </p:nvSpPr>
        <p:spPr/>
        <p:txBody>
          <a:bodyPr/>
          <a:lstStyle/>
          <a:p>
            <a:pPr lvl="0">
              <a:defRPr/>
            </a:pPr>
            <a:fld id="{7510B9F6-866A-483C-8615-169E5CF27273}" type="datetime1">
              <a:rPr lang="ko-KR" altLang="en-US"/>
              <a:pPr lvl="0">
                <a:defRPr/>
              </a:pPr>
              <a:t>2023-12-01</a:t>
            </a:fld>
            <a:endParaRPr lang="en-US"/>
          </a:p>
        </p:txBody>
      </p:sp>
      <p:sp>
        <p:nvSpPr>
          <p:cNvPr id="5" name="Footer Placeholder 4"/>
          <p:cNvSpPr>
            <a:spLocks noGrp="1"/>
          </p:cNvSpPr>
          <p:nvPr>
            <p:ph type="ftr" sz="quarter" idx="11"/>
          </p:nvPr>
        </p:nvSpPr>
        <p:spPr/>
        <p:txBody>
          <a:bodyPr/>
          <a:lstStyle/>
          <a:p>
            <a:pPr lvl="0">
              <a:defRPr/>
            </a:pPr>
            <a:endParaRPr lang="en-US"/>
          </a:p>
        </p:txBody>
      </p:sp>
      <p:sp>
        <p:nvSpPr>
          <p:cNvPr id="6" name="Slide Number Placeholder 5"/>
          <p:cNvSpPr>
            <a:spLocks noGrp="1"/>
          </p:cNvSpPr>
          <p:nvPr>
            <p:ph type="sldNum" sz="quarter" idx="12"/>
          </p:nvPr>
        </p:nvSpPr>
        <p:spPr/>
        <p:txBody>
          <a:bodyPr/>
          <a:lstStyle/>
          <a:p>
            <a:pPr lvl="0">
              <a:defRPr/>
            </a:pPr>
            <a:fld id="{3A98EE3D-8CD1-4C3F-BD1C-C98C9596463C}" type="slidenum">
              <a:rPr lang="en-US"/>
              <a:pPr lvl="0">
                <a:defRPr/>
              </a:pPr>
              <a:t>‹#›</a:t>
            </a:fld>
            <a:endParaRPr lang="en-US"/>
          </a:p>
        </p:txBody>
      </p:sp>
      <p:pic>
        <p:nvPicPr>
          <p:cNvPr id="16" name="Picture 15" descr="RedHashing.emf"/>
          <p:cNvPicPr/>
          <p:nvPr/>
        </p:nvPicPr>
        <p:blipFill rotWithShape="1">
          <a:blip r:embed="rId2">
            <a:duotone>
              <a:schemeClr val="accent1">
                <a:shade val="45000"/>
                <a:satMod val="135000"/>
              </a:schemeClr>
              <a:prstClr val="white"/>
            </a:duotone>
          </a:blip>
          <a:srcRect l="-120" r="15830" b="36440"/>
          <a:stretch>
            <a:fillRect/>
          </a:stretch>
        </p:blipFill>
        <p:spPr>
          <a:xfrm>
            <a:off x="1125460" y="643464"/>
            <a:ext cx="9610344" cy="155448"/>
          </a:xfrm>
          <a:prstGeom prst="rect">
            <a:avLst/>
          </a:prstGeom>
          <a:noFill/>
          <a:ln>
            <a:noFill/>
          </a:ln>
        </p:spPr>
      </p:pic>
    </p:spTree>
  </p:cSld>
  <p:clrMapOvr>
    <a:masterClrMapping/>
  </p:clrMapOvr>
  <p:transition xmlns:mc="http://schemas.openxmlformats.org/markup-compatibility/2006" xmlns:hp="http://schemas.haansoft.com/office/presentation/8.0" mc:Ignorable="hp" hp:hslDur="500"/>
</p:sldLayout>
</file>

<file path=ppt/slideLayouts/slideLayout15.xml><?xml version="1.0" encoding="utf-8"?>
<p:sldLayou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PhAnim="1" type="twoObj" preserve="1">
  <p:cSld name="내용 2개">
    <p:spTree>
      <p:nvGrpSpPr>
        <p:cNvPr id="1" name=""/>
        <p:cNvGrpSpPr/>
        <p:nvPr/>
      </p:nvGrpSpPr>
      <p:grpSpPr>
        <a:xfrm>
          <a:off x="0" y="0"/>
          <a:ext cx="0" cy="0"/>
          <a:chOff x="0" y="0"/>
          <a:chExt cx="0" cy="0"/>
        </a:xfrm>
      </p:grpSpPr>
      <p:sp>
        <p:nvSpPr>
          <p:cNvPr id="2" name="Title 1"/>
          <p:cNvSpPr>
            <a:spLocks noGrp="1"/>
          </p:cNvSpPr>
          <p:nvPr>
            <p:ph type="title" idx="0"/>
          </p:nvPr>
        </p:nvSpPr>
        <p:spPr>
          <a:xfrm>
            <a:off x="1131052" y="958037"/>
            <a:ext cx="9605635" cy="1059305"/>
          </a:xfrm>
        </p:spPr>
        <p:txBody>
          <a:bodyPr/>
          <a:lstStyle/>
          <a:p>
            <a:pPr lvl="0">
              <a:defRPr/>
            </a:pPr>
            <a:r>
              <a:rPr lang="ko-KR" altLang="en-US"/>
              <a:t>마스터 제목 스타일 편집</a:t>
            </a:r>
            <a:endParaRPr lang="en-US"/>
          </a:p>
        </p:txBody>
      </p:sp>
      <p:sp>
        <p:nvSpPr>
          <p:cNvPr id="3" name="Content Placeholder 2"/>
          <p:cNvSpPr>
            <a:spLocks noGrp="1"/>
          </p:cNvSpPr>
          <p:nvPr>
            <p:ph sz="half" idx="1"/>
          </p:nvPr>
        </p:nvSpPr>
        <p:spPr>
          <a:xfrm>
            <a:off x="1129166" y="2165621"/>
            <a:ext cx="4645152" cy="3293852"/>
          </a:xfrm>
        </p:spPr>
        <p:txBody>
          <a:bodyPr/>
          <a:lstStyle/>
          <a:p>
            <a:pPr lvl="0">
              <a:defRPr/>
            </a:pPr>
            <a:r>
              <a:rPr lang="ko-KR" altLang="en-US"/>
              <a:t>마스터 텍스트 스타일을 편집하려면 클릭</a:t>
            </a:r>
            <a:endParaRPr lang="ko-KR" altLang="en-US"/>
          </a:p>
          <a:p>
            <a:pPr lvl="1">
              <a:defRPr/>
            </a:pPr>
            <a:r>
              <a:rPr lang="ko-KR" altLang="en-US"/>
              <a:t>두 번째 수준</a:t>
            </a:r>
            <a:endParaRPr lang="ko-KR" altLang="en-US"/>
          </a:p>
          <a:p>
            <a:pPr lvl="2">
              <a:defRPr/>
            </a:pPr>
            <a:r>
              <a:rPr lang="ko-KR" altLang="en-US"/>
              <a:t>세 번째 수준</a:t>
            </a:r>
            <a:endParaRPr lang="ko-KR" altLang="en-US"/>
          </a:p>
          <a:p>
            <a:pPr lvl="3">
              <a:defRPr/>
            </a:pPr>
            <a:r>
              <a:rPr lang="ko-KR" altLang="en-US"/>
              <a:t>네 번째 수준</a:t>
            </a:r>
            <a:endParaRPr lang="ko-KR" altLang="en-US"/>
          </a:p>
          <a:p>
            <a:pPr lvl="4">
              <a:defRPr/>
            </a:pPr>
            <a:r>
              <a:rPr lang="ko-KR" altLang="en-US"/>
              <a:t>다섯 번째 수준</a:t>
            </a:r>
            <a:endParaRPr lang="en-US"/>
          </a:p>
        </p:txBody>
      </p:sp>
      <p:sp>
        <p:nvSpPr>
          <p:cNvPr id="4" name="Content Placeholder 3"/>
          <p:cNvSpPr>
            <a:spLocks noGrp="1"/>
          </p:cNvSpPr>
          <p:nvPr>
            <p:ph sz="half" idx="2"/>
          </p:nvPr>
        </p:nvSpPr>
        <p:spPr>
          <a:xfrm>
            <a:off x="6095606" y="2171769"/>
            <a:ext cx="4645152" cy="3287094"/>
          </a:xfrm>
        </p:spPr>
        <p:txBody>
          <a:bodyPr/>
          <a:lstStyle/>
          <a:p>
            <a:pPr lvl="0">
              <a:defRPr/>
            </a:pPr>
            <a:r>
              <a:rPr lang="ko-KR" altLang="en-US"/>
              <a:t>마스터 텍스트 스타일을 편집하려면 클릭</a:t>
            </a:r>
            <a:endParaRPr lang="ko-KR" altLang="en-US"/>
          </a:p>
          <a:p>
            <a:pPr lvl="1">
              <a:defRPr/>
            </a:pPr>
            <a:r>
              <a:rPr lang="ko-KR" altLang="en-US"/>
              <a:t>두 번째 수준</a:t>
            </a:r>
            <a:endParaRPr lang="ko-KR" altLang="en-US"/>
          </a:p>
          <a:p>
            <a:pPr lvl="2">
              <a:defRPr/>
            </a:pPr>
            <a:r>
              <a:rPr lang="ko-KR" altLang="en-US"/>
              <a:t>세 번째 수준</a:t>
            </a:r>
            <a:endParaRPr lang="ko-KR" altLang="en-US"/>
          </a:p>
          <a:p>
            <a:pPr lvl="3">
              <a:defRPr/>
            </a:pPr>
            <a:r>
              <a:rPr lang="ko-KR" altLang="en-US"/>
              <a:t>네 번째 수준</a:t>
            </a:r>
            <a:endParaRPr lang="ko-KR" altLang="en-US"/>
          </a:p>
          <a:p>
            <a:pPr lvl="4">
              <a:defRPr/>
            </a:pPr>
            <a:r>
              <a:rPr lang="ko-KR" altLang="en-US"/>
              <a:t>다섯 번째 수준</a:t>
            </a:r>
            <a:endParaRPr lang="en-US"/>
          </a:p>
        </p:txBody>
      </p:sp>
      <p:sp>
        <p:nvSpPr>
          <p:cNvPr id="5" name="Date Placeholder 4"/>
          <p:cNvSpPr>
            <a:spLocks noGrp="1"/>
          </p:cNvSpPr>
          <p:nvPr>
            <p:ph type="dt" sz="half" idx="10"/>
          </p:nvPr>
        </p:nvSpPr>
        <p:spPr/>
        <p:txBody>
          <a:bodyPr/>
          <a:lstStyle/>
          <a:p>
            <a:pPr lvl="0">
              <a:defRPr/>
            </a:pPr>
            <a:fld id="{D6FC19D4-12E6-429F-885C-246604F6D000}" type="datetime1">
              <a:rPr lang="ko-KR" altLang="en-US"/>
              <a:pPr lvl="0">
                <a:defRPr/>
              </a:pPr>
              <a:t>2023-12-01</a:t>
            </a:fld>
            <a:endParaRPr lang="en-US"/>
          </a:p>
        </p:txBody>
      </p:sp>
      <p:sp>
        <p:nvSpPr>
          <p:cNvPr id="6" name="Footer Placeholder 5"/>
          <p:cNvSpPr>
            <a:spLocks noGrp="1"/>
          </p:cNvSpPr>
          <p:nvPr>
            <p:ph type="ftr" sz="quarter" idx="11"/>
          </p:nvPr>
        </p:nvSpPr>
        <p:spPr/>
        <p:txBody>
          <a:bodyPr/>
          <a:lstStyle/>
          <a:p>
            <a:pPr lvl="0">
              <a:defRPr/>
            </a:pPr>
            <a:endParaRPr lang="en-US"/>
          </a:p>
        </p:txBody>
      </p:sp>
      <p:sp>
        <p:nvSpPr>
          <p:cNvPr id="7" name="Slide Number Placeholder 6"/>
          <p:cNvSpPr>
            <a:spLocks noGrp="1"/>
          </p:cNvSpPr>
          <p:nvPr>
            <p:ph type="sldNum" sz="quarter" idx="12"/>
          </p:nvPr>
        </p:nvSpPr>
        <p:spPr/>
        <p:txBody>
          <a:bodyPr/>
          <a:lstStyle/>
          <a:p>
            <a:pPr lvl="0">
              <a:defRPr/>
            </a:pPr>
            <a:fld id="{3A98EE3D-8CD1-4C3F-BD1C-C98C9596463C}" type="slidenum">
              <a:rPr lang="en-US"/>
              <a:pPr lvl="0">
                <a:defRPr/>
              </a:pPr>
              <a:t>‹#›</a:t>
            </a:fld>
            <a:endParaRPr lang="en-US"/>
          </a:p>
        </p:txBody>
      </p:sp>
      <p:pic>
        <p:nvPicPr>
          <p:cNvPr id="16" name="Picture 15" descr="RedHashing.emf"/>
          <p:cNvPicPr/>
          <p:nvPr/>
        </p:nvPicPr>
        <p:blipFill rotWithShape="1">
          <a:blip r:embed="rId2">
            <a:duotone>
              <a:schemeClr val="accent1">
                <a:shade val="45000"/>
                <a:satMod val="135000"/>
              </a:schemeClr>
              <a:prstClr val="white"/>
            </a:duotone>
          </a:blip>
          <a:srcRect l="-120" r="15830" b="36440"/>
          <a:stretch>
            <a:fillRect/>
          </a:stretch>
        </p:blipFill>
        <p:spPr>
          <a:xfrm>
            <a:off x="1125460" y="643464"/>
            <a:ext cx="9610344" cy="155448"/>
          </a:xfrm>
          <a:prstGeom prst="rect">
            <a:avLst/>
          </a:prstGeom>
          <a:noFill/>
          <a:ln>
            <a:noFill/>
          </a:ln>
        </p:spPr>
      </p:pic>
    </p:spTree>
  </p:cSld>
  <p:clrMapOvr>
    <a:masterClrMapping/>
  </p:clrMapOvr>
  <p:transition xmlns:mc="http://schemas.openxmlformats.org/markup-compatibility/2006" xmlns:hp="http://schemas.haansoft.com/office/presentation/8.0" mc:Ignorable="hp" hp:hslDur="500"/>
  <p:hf sldNum="0" hdr="0" ftr="0"/>
</p:sldLayout>
</file>

<file path=ppt/slideLayouts/slideLayout16.xml><?xml version="1.0" encoding="utf-8"?>
<p:sldLayou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PhAnim="1" type="twoTxTwoObj" preserve="1">
  <p:cSld name="비교">
    <p:spTree>
      <p:nvGrpSpPr>
        <p:cNvPr id="1" name=""/>
        <p:cNvGrpSpPr/>
        <p:nvPr/>
      </p:nvGrpSpPr>
      <p:grpSpPr>
        <a:xfrm>
          <a:off x="0" y="0"/>
          <a:ext cx="0" cy="0"/>
          <a:chOff x="0" y="0"/>
          <a:chExt cx="0" cy="0"/>
        </a:xfrm>
      </p:grpSpPr>
      <p:sp>
        <p:nvSpPr>
          <p:cNvPr id="2" name="Title 1"/>
          <p:cNvSpPr>
            <a:spLocks noGrp="1"/>
          </p:cNvSpPr>
          <p:nvPr>
            <p:ph type="title" idx="0"/>
          </p:nvPr>
        </p:nvSpPr>
        <p:spPr>
          <a:xfrm>
            <a:off x="1129166" y="953336"/>
            <a:ext cx="9607661" cy="1056319"/>
          </a:xfrm>
        </p:spPr>
        <p:txBody>
          <a:bodyPr/>
          <a:lstStyle/>
          <a:p>
            <a:pPr lvl="0">
              <a:defRPr/>
            </a:pPr>
            <a:r>
              <a:rPr lang="ko-KR" altLang="en-US"/>
              <a:t>마스터 제목 스타일 편집</a:t>
            </a:r>
            <a:endParaRPr lang="en-US"/>
          </a:p>
        </p:txBody>
      </p:sp>
      <p:sp>
        <p:nvSpPr>
          <p:cNvPr id="3" name="Text Placeholder 2"/>
          <p:cNvSpPr>
            <a:spLocks noGrp="1"/>
          </p:cNvSpPr>
          <p:nvPr>
            <p:ph type="body" idx="1"/>
          </p:nvPr>
        </p:nvSpPr>
        <p:spPr>
          <a:xfrm>
            <a:off x="1129166" y="2169727"/>
            <a:ext cx="4645152" cy="801943"/>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ko-KR" altLang="en-US"/>
              <a:t>마스터 텍스트 스타일을 편집하려면 클릭</a:t>
            </a:r>
            <a:endParaRPr lang="ko-KR" altLang="en-US"/>
          </a:p>
        </p:txBody>
      </p:sp>
      <p:sp>
        <p:nvSpPr>
          <p:cNvPr id="4" name="Content Placeholder 3"/>
          <p:cNvSpPr>
            <a:spLocks noGrp="1"/>
          </p:cNvSpPr>
          <p:nvPr>
            <p:ph sz="half" idx="2"/>
          </p:nvPr>
        </p:nvSpPr>
        <p:spPr>
          <a:xfrm>
            <a:off x="1129166" y="2974448"/>
            <a:ext cx="4645152" cy="2493876"/>
          </a:xfrm>
        </p:spPr>
        <p:txBody>
          <a:bodyPr/>
          <a:lstStyle/>
          <a:p>
            <a:pPr lvl="0">
              <a:defRPr/>
            </a:pPr>
            <a:r>
              <a:rPr lang="ko-KR" altLang="en-US"/>
              <a:t>마스터 텍스트 스타일을 편집하려면 클릭</a:t>
            </a:r>
            <a:endParaRPr lang="ko-KR" altLang="en-US"/>
          </a:p>
          <a:p>
            <a:pPr lvl="1">
              <a:defRPr/>
            </a:pPr>
            <a:r>
              <a:rPr lang="ko-KR" altLang="en-US"/>
              <a:t>두 번째 수준</a:t>
            </a:r>
            <a:endParaRPr lang="ko-KR" altLang="en-US"/>
          </a:p>
          <a:p>
            <a:pPr lvl="2">
              <a:defRPr/>
            </a:pPr>
            <a:r>
              <a:rPr lang="ko-KR" altLang="en-US"/>
              <a:t>세 번째 수준</a:t>
            </a:r>
            <a:endParaRPr lang="ko-KR" altLang="en-US"/>
          </a:p>
          <a:p>
            <a:pPr lvl="3">
              <a:defRPr/>
            </a:pPr>
            <a:r>
              <a:rPr lang="ko-KR" altLang="en-US"/>
              <a:t>네 번째 수준</a:t>
            </a:r>
            <a:endParaRPr lang="ko-KR" altLang="en-US"/>
          </a:p>
          <a:p>
            <a:pPr lvl="4">
              <a:defRPr/>
            </a:pPr>
            <a:r>
              <a:rPr lang="ko-KR" altLang="en-US"/>
              <a:t>다섯 번째 수준</a:t>
            </a:r>
            <a:endParaRPr lang="en-US"/>
          </a:p>
        </p:txBody>
      </p:sp>
      <p:sp>
        <p:nvSpPr>
          <p:cNvPr id="5" name="Text Placeholder 4"/>
          <p:cNvSpPr>
            <a:spLocks noGrp="1"/>
          </p:cNvSpPr>
          <p:nvPr>
            <p:ph type="body" sz="quarter" idx="3"/>
          </p:nvPr>
        </p:nvSpPr>
        <p:spPr>
          <a:xfrm>
            <a:off x="6094337" y="2173181"/>
            <a:ext cx="4645152" cy="802237"/>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ko-KR" altLang="en-US"/>
              <a:t>마스터 텍스트 스타일을 편집하려면 클릭</a:t>
            </a:r>
            <a:endParaRPr lang="ko-KR" altLang="en-US"/>
          </a:p>
        </p:txBody>
      </p:sp>
      <p:sp>
        <p:nvSpPr>
          <p:cNvPr id="6" name="Content Placeholder 5"/>
          <p:cNvSpPr>
            <a:spLocks noGrp="1"/>
          </p:cNvSpPr>
          <p:nvPr>
            <p:ph sz="quarter" idx="4"/>
          </p:nvPr>
        </p:nvSpPr>
        <p:spPr>
          <a:xfrm>
            <a:off x="6094337" y="2971669"/>
            <a:ext cx="4645152" cy="2487193"/>
          </a:xfrm>
        </p:spPr>
        <p:txBody>
          <a:bodyPr/>
          <a:lstStyle/>
          <a:p>
            <a:pPr lvl="0">
              <a:defRPr/>
            </a:pPr>
            <a:r>
              <a:rPr lang="ko-KR" altLang="en-US"/>
              <a:t>마스터 텍스트 스타일을 편집하려면 클릭</a:t>
            </a:r>
            <a:endParaRPr lang="ko-KR" altLang="en-US"/>
          </a:p>
          <a:p>
            <a:pPr lvl="1">
              <a:defRPr/>
            </a:pPr>
            <a:r>
              <a:rPr lang="ko-KR" altLang="en-US"/>
              <a:t>두 번째 수준</a:t>
            </a:r>
            <a:endParaRPr lang="ko-KR" altLang="en-US"/>
          </a:p>
          <a:p>
            <a:pPr lvl="2">
              <a:defRPr/>
            </a:pPr>
            <a:r>
              <a:rPr lang="ko-KR" altLang="en-US"/>
              <a:t>세 번째 수준</a:t>
            </a:r>
            <a:endParaRPr lang="ko-KR" altLang="en-US"/>
          </a:p>
          <a:p>
            <a:pPr lvl="3">
              <a:defRPr/>
            </a:pPr>
            <a:r>
              <a:rPr lang="ko-KR" altLang="en-US"/>
              <a:t>네 번째 수준</a:t>
            </a:r>
            <a:endParaRPr lang="ko-KR" altLang="en-US"/>
          </a:p>
          <a:p>
            <a:pPr lvl="4">
              <a:defRPr/>
            </a:pPr>
            <a:r>
              <a:rPr lang="ko-KR" altLang="en-US"/>
              <a:t>다섯 번째 수준</a:t>
            </a:r>
            <a:endParaRPr lang="en-US"/>
          </a:p>
        </p:txBody>
      </p:sp>
      <p:sp>
        <p:nvSpPr>
          <p:cNvPr id="7" name="Date Placeholder 6"/>
          <p:cNvSpPr>
            <a:spLocks noGrp="1"/>
          </p:cNvSpPr>
          <p:nvPr>
            <p:ph type="dt" sz="half" idx="10"/>
          </p:nvPr>
        </p:nvSpPr>
        <p:spPr/>
        <p:txBody>
          <a:bodyPr/>
          <a:lstStyle/>
          <a:p>
            <a:pPr lvl="0">
              <a:defRPr/>
            </a:pPr>
            <a:fld id="{BDB3A1FA-D718-45B7-80B3-BEF381F3548E}" type="datetime1">
              <a:rPr lang="ko-KR" altLang="en-US"/>
              <a:pPr lvl="0">
                <a:defRPr/>
              </a:pPr>
              <a:t>2023-12-01</a:t>
            </a:fld>
            <a:endParaRPr lang="en-US"/>
          </a:p>
        </p:txBody>
      </p:sp>
      <p:sp>
        <p:nvSpPr>
          <p:cNvPr id="8" name="Footer Placeholder 7"/>
          <p:cNvSpPr>
            <a:spLocks noGrp="1"/>
          </p:cNvSpPr>
          <p:nvPr>
            <p:ph type="ftr" sz="quarter" idx="11"/>
          </p:nvPr>
        </p:nvSpPr>
        <p:spPr/>
        <p:txBody>
          <a:bodyPr/>
          <a:lstStyle/>
          <a:p>
            <a:pPr lvl="0">
              <a:defRPr/>
            </a:pPr>
            <a:endParaRPr lang="en-US"/>
          </a:p>
        </p:txBody>
      </p:sp>
      <p:sp>
        <p:nvSpPr>
          <p:cNvPr id="9" name="Slide Number Placeholder 8"/>
          <p:cNvSpPr>
            <a:spLocks noGrp="1"/>
          </p:cNvSpPr>
          <p:nvPr>
            <p:ph type="sldNum" sz="quarter" idx="12"/>
          </p:nvPr>
        </p:nvSpPr>
        <p:spPr/>
        <p:txBody>
          <a:bodyPr/>
          <a:lstStyle/>
          <a:p>
            <a:pPr lvl="0">
              <a:defRPr/>
            </a:pPr>
            <a:fld id="{3A98EE3D-8CD1-4C3F-BD1C-C98C9596463C}" type="slidenum">
              <a:rPr lang="en-US"/>
              <a:pPr lvl="0">
                <a:defRPr/>
              </a:pPr>
              <a:t>‹#›</a:t>
            </a:fld>
            <a:endParaRPr lang="en-US"/>
          </a:p>
        </p:txBody>
      </p:sp>
      <p:pic>
        <p:nvPicPr>
          <p:cNvPr id="18" name="Picture 17" descr="RedHashing.emf"/>
          <p:cNvPicPr/>
          <p:nvPr/>
        </p:nvPicPr>
        <p:blipFill rotWithShape="1">
          <a:blip r:embed="rId2">
            <a:duotone>
              <a:schemeClr val="accent1">
                <a:shade val="45000"/>
                <a:satMod val="135000"/>
              </a:schemeClr>
              <a:prstClr val="white"/>
            </a:duotone>
          </a:blip>
          <a:srcRect l="-120" r="15830" b="36440"/>
          <a:stretch>
            <a:fillRect/>
          </a:stretch>
        </p:blipFill>
        <p:spPr>
          <a:xfrm>
            <a:off x="1125460" y="643464"/>
            <a:ext cx="9610344" cy="155448"/>
          </a:xfrm>
          <a:prstGeom prst="rect">
            <a:avLst/>
          </a:prstGeom>
          <a:noFill/>
          <a:ln>
            <a:noFill/>
          </a:ln>
        </p:spPr>
      </p:pic>
    </p:spTree>
  </p:cSld>
  <p:clrMapOvr>
    <a:masterClrMapping/>
  </p:clrMapOvr>
  <p:transition xmlns:mc="http://schemas.openxmlformats.org/markup-compatibility/2006" xmlns:hp="http://schemas.haansoft.com/office/presentation/8.0" mc:Ignorable="hp" hp:hslDur="500"/>
</p:sldLayout>
</file>

<file path=ppt/slideLayouts/slideLayout17.xml><?xml version="1.0" encoding="utf-8"?>
<p:sldLayou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PhAnim="1"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idx="0"/>
          </p:nvPr>
        </p:nvSpPr>
        <p:spPr/>
        <p:txBody>
          <a:bodyPr/>
          <a:lstStyle/>
          <a:p>
            <a:pPr lvl="0">
              <a:defRPr/>
            </a:pPr>
            <a:r>
              <a:rPr lang="ko-KR" altLang="en-US"/>
              <a:t>마스터 제목 스타일 편집</a:t>
            </a:r>
            <a:endParaRPr lang="en-US"/>
          </a:p>
        </p:txBody>
      </p:sp>
      <p:sp>
        <p:nvSpPr>
          <p:cNvPr id="3" name="Date Placeholder 2"/>
          <p:cNvSpPr>
            <a:spLocks noGrp="1"/>
          </p:cNvSpPr>
          <p:nvPr>
            <p:ph type="dt" sz="half" idx="10"/>
          </p:nvPr>
        </p:nvSpPr>
        <p:spPr/>
        <p:txBody>
          <a:bodyPr/>
          <a:lstStyle/>
          <a:p>
            <a:pPr lvl="0">
              <a:defRPr/>
            </a:pPr>
            <a:fld id="{BF7F4B7E-283A-49B6-A8FE-0DB2A9FA74AB}" type="datetime1">
              <a:rPr lang="ko-KR" altLang="en-US"/>
              <a:pPr lvl="0">
                <a:defRPr/>
              </a:pPr>
              <a:t>2023-12-01</a:t>
            </a:fld>
            <a:endParaRPr lang="en-US"/>
          </a:p>
        </p:txBody>
      </p:sp>
      <p:sp>
        <p:nvSpPr>
          <p:cNvPr id="4" name="Footer Placeholder 3"/>
          <p:cNvSpPr>
            <a:spLocks noGrp="1"/>
          </p:cNvSpPr>
          <p:nvPr>
            <p:ph type="ftr" sz="quarter" idx="11"/>
          </p:nvPr>
        </p:nvSpPr>
        <p:spPr/>
        <p:txBody>
          <a:bodyPr/>
          <a:lstStyle/>
          <a:p>
            <a:pPr lvl="0">
              <a:defRPr/>
            </a:pPr>
            <a:endParaRPr lang="en-US"/>
          </a:p>
        </p:txBody>
      </p:sp>
      <p:sp>
        <p:nvSpPr>
          <p:cNvPr id="5" name="Slide Number Placeholder 4"/>
          <p:cNvSpPr>
            <a:spLocks noGrp="1"/>
          </p:cNvSpPr>
          <p:nvPr>
            <p:ph type="sldNum" sz="quarter" idx="12"/>
          </p:nvPr>
        </p:nvSpPr>
        <p:spPr/>
        <p:txBody>
          <a:bodyPr/>
          <a:lstStyle/>
          <a:p>
            <a:pPr lvl="0">
              <a:defRPr/>
            </a:pPr>
            <a:fld id="{3A98EE3D-8CD1-4C3F-BD1C-C98C9596463C}" type="slidenum">
              <a:rPr lang="en-US"/>
              <a:pPr lvl="0">
                <a:defRPr/>
              </a:pPr>
              <a:t>‹#›</a:t>
            </a:fld>
            <a:endParaRPr lang="en-US"/>
          </a:p>
        </p:txBody>
      </p:sp>
      <p:pic>
        <p:nvPicPr>
          <p:cNvPr id="14" name="Picture 13" descr="RedHashing.emf"/>
          <p:cNvPicPr/>
          <p:nvPr/>
        </p:nvPicPr>
        <p:blipFill rotWithShape="1">
          <a:blip r:embed="rId2">
            <a:duotone>
              <a:schemeClr val="accent1">
                <a:shade val="45000"/>
                <a:satMod val="135000"/>
              </a:schemeClr>
              <a:prstClr val="white"/>
            </a:duotone>
          </a:blip>
          <a:srcRect l="-120" r="15830" b="36440"/>
          <a:stretch>
            <a:fillRect/>
          </a:stretch>
        </p:blipFill>
        <p:spPr>
          <a:xfrm>
            <a:off x="1125460" y="643464"/>
            <a:ext cx="9610344" cy="155448"/>
          </a:xfrm>
          <a:prstGeom prst="rect">
            <a:avLst/>
          </a:prstGeom>
          <a:noFill/>
          <a:ln>
            <a:noFill/>
          </a:ln>
        </p:spPr>
      </p:pic>
    </p:spTree>
  </p:cSld>
  <p:clrMapOvr>
    <a:masterClrMapping/>
  </p:clrMapOvr>
  <p:transition xmlns:mc="http://schemas.openxmlformats.org/markup-compatibility/2006" xmlns:hp="http://schemas.haansoft.com/office/presentation/8.0" mc:Ignorable="hp" hp:hslDur="500"/>
</p:sldLayout>
</file>

<file path=ppt/slideLayouts/slideLayout18.xml><?xml version="1.0" encoding="utf-8"?>
<p:sldLayou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PhAnim="1"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defRPr/>
            </a:pPr>
            <a:fld id="{D6FC19D4-12E6-429F-885C-246604F6D000}" type="datetime1">
              <a:rPr lang="ko-KR" altLang="en-US"/>
              <a:pPr lvl="0">
                <a:defRPr/>
              </a:pPr>
              <a:t>2023-12-01</a:t>
            </a:fld>
            <a:endParaRPr lang="en-US"/>
          </a:p>
        </p:txBody>
      </p:sp>
      <p:sp>
        <p:nvSpPr>
          <p:cNvPr id="3" name="Footer Placeholder 2"/>
          <p:cNvSpPr>
            <a:spLocks noGrp="1"/>
          </p:cNvSpPr>
          <p:nvPr>
            <p:ph type="ftr" sz="quarter" idx="11"/>
          </p:nvPr>
        </p:nvSpPr>
        <p:spPr/>
        <p:txBody>
          <a:bodyPr/>
          <a:lstStyle/>
          <a:p>
            <a:pPr lvl="0">
              <a:defRPr/>
            </a:pPr>
            <a:endParaRPr lang="en-US"/>
          </a:p>
        </p:txBody>
      </p:sp>
      <p:sp>
        <p:nvSpPr>
          <p:cNvPr id="4" name="Slide Number Placeholder 3"/>
          <p:cNvSpPr>
            <a:spLocks noGrp="1"/>
          </p:cNvSpPr>
          <p:nvPr>
            <p:ph type="sldNum" sz="quarter" idx="12"/>
          </p:nvPr>
        </p:nvSpPr>
        <p:spPr/>
        <p:txBody>
          <a:bodyPr/>
          <a:lstStyle/>
          <a:p>
            <a:pPr lvl="0">
              <a:defRPr/>
            </a:pPr>
            <a:fld id="{3A98EE3D-8CD1-4C3F-BD1C-C98C9596463C}" type="slidenum">
              <a:rPr lang="en-US"/>
              <a:pPr lvl="0">
                <a:defRPr/>
              </a:pPr>
              <a:t>‹#›</a:t>
            </a:fld>
            <a:endParaRPr lang="en-US"/>
          </a:p>
        </p:txBody>
      </p:sp>
    </p:spTree>
  </p:cSld>
  <p:clrMapOvr>
    <a:masterClrMapping/>
  </p:clrMapOvr>
  <p:transition xmlns:mc="http://schemas.openxmlformats.org/markup-compatibility/2006" xmlns:hp="http://schemas.haansoft.com/office/presentation/8.0" mc:Ignorable="hp" hp:hslDur="500"/>
  <p:hf sldNum="0" hdr="0" ftr="0"/>
</p:sldLayout>
</file>

<file path=ppt/slideLayouts/slideLayout19.xml><?xml version="1.0" encoding="utf-8"?>
<p:sldLayou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PhAnim="1" type="objTx" preserve="1">
  <p:cSld name="내용 및 설명">
    <p:spTree>
      <p:nvGrpSpPr>
        <p:cNvPr id="1" name=""/>
        <p:cNvGrpSpPr/>
        <p:nvPr/>
      </p:nvGrpSpPr>
      <p:grpSpPr>
        <a:xfrm>
          <a:off x="0" y="0"/>
          <a:ext cx="0" cy="0"/>
          <a:chOff x="0" y="0"/>
          <a:chExt cx="0" cy="0"/>
        </a:xfrm>
      </p:grpSpPr>
      <p:sp>
        <p:nvSpPr>
          <p:cNvPr id="2" name="Title 1"/>
          <p:cNvSpPr>
            <a:spLocks noGrp="1"/>
          </p:cNvSpPr>
          <p:nvPr>
            <p:ph type="title" idx="0"/>
          </p:nvPr>
        </p:nvSpPr>
        <p:spPr>
          <a:xfrm>
            <a:off x="1124291" y="952578"/>
            <a:ext cx="3275013" cy="2322176"/>
          </a:xfrm>
        </p:spPr>
        <p:txBody>
          <a:bodyPr anchor="b">
            <a:normAutofit/>
          </a:bodyPr>
          <a:lstStyle>
            <a:lvl1pPr algn="l">
              <a:defRPr sz="2400"/>
            </a:lvl1pPr>
          </a:lstStyle>
          <a:p>
            <a:pPr lvl="0">
              <a:defRPr/>
            </a:pPr>
            <a:r>
              <a:rPr lang="ko-KR" altLang="en-US"/>
              <a:t>마스터 제목 스타일 편집</a:t>
            </a:r>
            <a:endParaRPr lang="en-US"/>
          </a:p>
        </p:txBody>
      </p:sp>
      <p:sp>
        <p:nvSpPr>
          <p:cNvPr id="3" name="Content Placeholder 2"/>
          <p:cNvSpPr>
            <a:spLocks noGrp="1"/>
          </p:cNvSpPr>
          <p:nvPr>
            <p:ph idx="1"/>
          </p:nvPr>
        </p:nvSpPr>
        <p:spPr>
          <a:xfrm>
            <a:off x="4723334" y="952578"/>
            <a:ext cx="6012470" cy="4505221"/>
          </a:xfrm>
        </p:spPr>
        <p:txBody>
          <a:bodyPr anchor="ctr"/>
          <a:lstStyle/>
          <a:p>
            <a:pPr lvl="0">
              <a:defRPr/>
            </a:pPr>
            <a:r>
              <a:rPr lang="ko-KR" altLang="en-US"/>
              <a:t>마스터 텍스트 스타일을 편집하려면 클릭</a:t>
            </a:r>
            <a:endParaRPr lang="ko-KR" altLang="en-US"/>
          </a:p>
          <a:p>
            <a:pPr lvl="1">
              <a:defRPr/>
            </a:pPr>
            <a:r>
              <a:rPr lang="ko-KR" altLang="en-US"/>
              <a:t>두 번째 수준</a:t>
            </a:r>
            <a:endParaRPr lang="ko-KR" altLang="en-US"/>
          </a:p>
          <a:p>
            <a:pPr lvl="2">
              <a:defRPr/>
            </a:pPr>
            <a:r>
              <a:rPr lang="ko-KR" altLang="en-US"/>
              <a:t>세 번째 수준</a:t>
            </a:r>
            <a:endParaRPr lang="ko-KR" altLang="en-US"/>
          </a:p>
          <a:p>
            <a:pPr lvl="3">
              <a:defRPr/>
            </a:pPr>
            <a:r>
              <a:rPr lang="ko-KR" altLang="en-US"/>
              <a:t>네 번째 수준</a:t>
            </a:r>
            <a:endParaRPr lang="ko-KR" altLang="en-US"/>
          </a:p>
          <a:p>
            <a:pPr lvl="4">
              <a:defRPr/>
            </a:pPr>
            <a:r>
              <a:rPr lang="ko-KR" altLang="en-US"/>
              <a:t>다섯 번째 수준</a:t>
            </a:r>
            <a:endParaRPr lang="en-US"/>
          </a:p>
        </p:txBody>
      </p:sp>
      <p:sp>
        <p:nvSpPr>
          <p:cNvPr id="4" name="Text Placeholder 3"/>
          <p:cNvSpPr>
            <a:spLocks noGrp="1"/>
          </p:cNvSpPr>
          <p:nvPr>
            <p:ph type="body" sz="half" idx="2"/>
          </p:nvPr>
        </p:nvSpPr>
        <p:spPr>
          <a:xfrm>
            <a:off x="1124291" y="3274754"/>
            <a:ext cx="3275013" cy="2178918"/>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ko-KR" altLang="en-US"/>
              <a:t>마스터 텍스트 스타일을 편집하려면 클릭</a:t>
            </a:r>
            <a:endParaRPr lang="ko-KR" altLang="en-US"/>
          </a:p>
        </p:txBody>
      </p:sp>
      <p:sp>
        <p:nvSpPr>
          <p:cNvPr id="5" name="Date Placeholder 4"/>
          <p:cNvSpPr>
            <a:spLocks noGrp="1"/>
          </p:cNvSpPr>
          <p:nvPr>
            <p:ph type="dt" sz="half" idx="10"/>
          </p:nvPr>
        </p:nvSpPr>
        <p:spPr/>
        <p:txBody>
          <a:bodyPr/>
          <a:lstStyle/>
          <a:p>
            <a:pPr lvl="0">
              <a:defRPr/>
            </a:pPr>
            <a:fld id="{30F3E38E-E967-45FA-AE92-034CE4A74EA9}" type="datetime1">
              <a:rPr lang="ko-KR" altLang="en-US"/>
              <a:pPr lvl="0">
                <a:defRPr/>
              </a:pPr>
              <a:t>2023-12-01</a:t>
            </a:fld>
            <a:endParaRPr lang="en-US"/>
          </a:p>
        </p:txBody>
      </p:sp>
      <p:sp>
        <p:nvSpPr>
          <p:cNvPr id="6" name="Footer Placeholder 5"/>
          <p:cNvSpPr>
            <a:spLocks noGrp="1"/>
          </p:cNvSpPr>
          <p:nvPr>
            <p:ph type="ftr" sz="quarter" idx="11"/>
          </p:nvPr>
        </p:nvSpPr>
        <p:spPr/>
        <p:txBody>
          <a:bodyPr/>
          <a:lstStyle/>
          <a:p>
            <a:pPr lvl="0">
              <a:defRPr/>
            </a:pPr>
            <a:endParaRPr lang="en-US"/>
          </a:p>
        </p:txBody>
      </p:sp>
      <p:sp>
        <p:nvSpPr>
          <p:cNvPr id="7" name="Slide Number Placeholder 6"/>
          <p:cNvSpPr>
            <a:spLocks noGrp="1"/>
          </p:cNvSpPr>
          <p:nvPr>
            <p:ph type="sldNum" sz="quarter" idx="12"/>
          </p:nvPr>
        </p:nvSpPr>
        <p:spPr/>
        <p:txBody>
          <a:bodyPr/>
          <a:lstStyle/>
          <a:p>
            <a:pPr lvl="0">
              <a:defRPr/>
            </a:pPr>
            <a:fld id="{3A98EE3D-8CD1-4C3F-BD1C-C98C9596463C}" type="slidenum">
              <a:rPr lang="en-US"/>
              <a:pPr lvl="0">
                <a:defRPr/>
              </a:pPr>
              <a:t>‹#›</a:t>
            </a:fld>
            <a:endParaRPr lang="en-US"/>
          </a:p>
        </p:txBody>
      </p:sp>
      <p:pic>
        <p:nvPicPr>
          <p:cNvPr id="16" name="Picture 15" descr="RedHashing.emf"/>
          <p:cNvPicPr/>
          <p:nvPr/>
        </p:nvPicPr>
        <p:blipFill rotWithShape="1">
          <a:blip r:embed="rId2">
            <a:duotone>
              <a:schemeClr val="accent1">
                <a:shade val="45000"/>
                <a:satMod val="135000"/>
              </a:schemeClr>
              <a:prstClr val="white"/>
            </a:duotone>
          </a:blip>
          <a:srcRect l="-120" r="15830" b="36440"/>
          <a:stretch>
            <a:fillRect/>
          </a:stretch>
        </p:blipFill>
        <p:spPr>
          <a:xfrm>
            <a:off x="1125460" y="643464"/>
            <a:ext cx="9610344" cy="155448"/>
          </a:xfrm>
          <a:prstGeom prst="rect">
            <a:avLst/>
          </a:prstGeom>
          <a:noFill/>
          <a:ln>
            <a:noFill/>
          </a:ln>
        </p:spPr>
      </p:pic>
    </p:spTree>
  </p:cSld>
  <p:clrMapOvr>
    <a:masterClrMapping/>
  </p:clrMapOvr>
  <p:transition xmlns:mc="http://schemas.openxmlformats.org/markup-compatibility/2006" xmlns:hp="http://schemas.haansoft.com/office/presentation/8.0" mc:Ignorable="hp" hp:hslDur="50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3C4C2FB-950F-A2E2-7325-5553D6F0322B}"/>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80B1A227-4430-930E-FC90-2B068217C72F}"/>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24E79893-AFBC-6661-5238-C7F90ABB55AB}"/>
              </a:ext>
            </a:extLst>
          </p:cNvPr>
          <p:cNvSpPr>
            <a:spLocks noGrp="1"/>
          </p:cNvSpPr>
          <p:nvPr>
            <p:ph type="dt" sz="half" idx="10"/>
          </p:nvPr>
        </p:nvSpPr>
        <p:spPr/>
        <p:txBody>
          <a:bodyPr/>
          <a:lstStyle/>
          <a:p>
            <a:fld id="{0928AFF6-6AB7-414D-9F63-AFAC896DC2A1}" type="datetime1">
              <a:rPr lang="ko-KR" altLang="en-US" smtClean="0"/>
              <a:t>2023. 5. 22.</a:t>
            </a:fld>
            <a:endParaRPr lang="en-US" dirty="0"/>
          </a:p>
        </p:txBody>
      </p:sp>
      <p:sp>
        <p:nvSpPr>
          <p:cNvPr id="5" name="바닥글 개체 틀 4">
            <a:extLst>
              <a:ext uri="{FF2B5EF4-FFF2-40B4-BE49-F238E27FC236}">
                <a16:creationId xmlns:a16="http://schemas.microsoft.com/office/drawing/2014/main" id="{537278DC-B44A-22BD-98AB-0AE07C2290F2}"/>
              </a:ext>
            </a:extLst>
          </p:cNvPr>
          <p:cNvSpPr>
            <a:spLocks noGrp="1"/>
          </p:cNvSpPr>
          <p:nvPr>
            <p:ph type="ftr" sz="quarter" idx="11"/>
          </p:nvPr>
        </p:nvSpPr>
        <p:spPr/>
        <p:txBody>
          <a:bodyPr/>
          <a:lstStyle/>
          <a:p>
            <a:endParaRPr lang="en-US" dirty="0"/>
          </a:p>
        </p:txBody>
      </p:sp>
      <p:sp>
        <p:nvSpPr>
          <p:cNvPr id="6" name="슬라이드 번호 개체 틀 5">
            <a:extLst>
              <a:ext uri="{FF2B5EF4-FFF2-40B4-BE49-F238E27FC236}">
                <a16:creationId xmlns:a16="http://schemas.microsoft.com/office/drawing/2014/main" id="{5A2AF78C-09A3-A73C-D973-28BCC8C90D54}"/>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42211504"/>
      </p:ext>
    </p:extLst>
  </p:cSld>
  <p:clrMapOvr>
    <a:masterClrMapping/>
  </p:clrMapOvr>
</p:sldLayout>
</file>

<file path=ppt/slideLayouts/slideLayout20.xml><?xml version="1.0" encoding="utf-8"?>
<p:sldLayou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PhAnim="1" type="picTx" preserve="1">
  <p:cSld name="그림 및 설명">
    <p:spTree>
      <p:nvGrpSpPr>
        <p:cNvPr id="1" name=""/>
        <p:cNvGrpSpPr/>
        <p:nvPr/>
      </p:nvGrpSpPr>
      <p:grpSpPr>
        <a:xfrm>
          <a:off x="0" y="0"/>
          <a:ext cx="0" cy="0"/>
          <a:chOff x="0" y="0"/>
          <a:chExt cx="0" cy="0"/>
        </a:xfrm>
      </p:grpSpPr>
      <p:grpSp>
        <p:nvGrpSpPr>
          <p:cNvPr id="8" name="Group 7"/>
          <p:cNvGrpSpPr/>
          <p:nvPr/>
        </p:nvGrpSpPr>
        <p:grpSpPr>
          <a:xfrm rot="0">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txBody>
            <a:bodyPr anchor="ctr"/>
            <a:p>
              <a:pPr lvl="0" algn="ctr">
                <a:defRPr/>
              </a:pPr>
              <a:endParaRPr lang="ko-KR" altLang="en-US"/>
            </a:p>
          </p:txBody>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anchor="ctr"/>
            <a:p>
              <a:pPr lvl="0" algn="ctr">
                <a:defRPr/>
              </a:pPr>
              <a:endParaRPr lang="ko-KR" altLang="en-US"/>
            </a:p>
          </p:txBody>
        </p:sp>
      </p:grpSp>
      <p:sp>
        <p:nvSpPr>
          <p:cNvPr id="2" name="Title 1"/>
          <p:cNvSpPr>
            <a:spLocks noGrp="1"/>
          </p:cNvSpPr>
          <p:nvPr>
            <p:ph type="title" idx="0"/>
          </p:nvPr>
        </p:nvSpPr>
        <p:spPr>
          <a:xfrm>
            <a:off x="1129124" y="1129513"/>
            <a:ext cx="5854872" cy="1924208"/>
          </a:xfrm>
        </p:spPr>
        <p:txBody>
          <a:bodyPr anchor="b">
            <a:normAutofit/>
          </a:bodyPr>
          <a:lstStyle>
            <a:lvl1pPr>
              <a:defRPr sz="3200"/>
            </a:lvl1pPr>
          </a:lstStyle>
          <a:p>
            <a:pPr lvl="0">
              <a:defRPr/>
            </a:pPr>
            <a:r>
              <a:rPr lang="ko-KR" altLang="en-US"/>
              <a:t>마스터 제목 스타일 편집</a:t>
            </a:r>
            <a:endParaRPr lang="en-US"/>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defRPr/>
            </a:pPr>
            <a:r>
              <a:rPr lang="ko-KR" altLang="en-US"/>
              <a:t>그림을 추가하려면 아이콘을 클릭하십시오</a:t>
            </a:r>
            <a:endParaRPr lang="en-US"/>
          </a:p>
        </p:txBody>
      </p:sp>
      <p:sp>
        <p:nvSpPr>
          <p:cNvPr id="4" name="Text Placeholder 3"/>
          <p:cNvSpPr>
            <a:spLocks noGrp="1"/>
          </p:cNvSpPr>
          <p:nvPr>
            <p:ph type="body" sz="half" idx="2"/>
          </p:nvPr>
        </p:nvSpPr>
        <p:spPr>
          <a:xfrm>
            <a:off x="1128247" y="3053721"/>
            <a:ext cx="5846486" cy="2096013"/>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ko-KR" altLang="en-US"/>
              <a:t>마스터 텍스트 스타일을 편집하려면 클릭</a:t>
            </a:r>
            <a:endParaRPr lang="ko-KR" altLang="en-US"/>
          </a:p>
        </p:txBody>
      </p:sp>
      <p:sp>
        <p:nvSpPr>
          <p:cNvPr id="5" name="Date Placeholder 4"/>
          <p:cNvSpPr>
            <a:spLocks noGrp="1"/>
          </p:cNvSpPr>
          <p:nvPr>
            <p:ph type="dt" sz="half" idx="10"/>
          </p:nvPr>
        </p:nvSpPr>
        <p:spPr>
          <a:xfrm>
            <a:off x="1125300" y="5469856"/>
            <a:ext cx="5849605" cy="320123"/>
          </a:xfrm>
        </p:spPr>
        <p:txBody>
          <a:bodyPr/>
          <a:lstStyle>
            <a:lvl1pPr algn="l">
              <a:defRPr/>
            </a:lvl1pPr>
          </a:lstStyle>
          <a:p>
            <a:pPr lvl="0">
              <a:defRPr/>
            </a:pPr>
            <a:fld id="{5AD4E46A-4D08-462A-B135-DFCEE5BFB50C}" type="datetime1">
              <a:rPr lang="ko-KR" altLang="en-US"/>
              <a:pPr lvl="0">
                <a:defRPr/>
              </a:pPr>
              <a:t>2023-12-01</a:t>
            </a:fld>
            <a:endParaRPr lang="en-US"/>
          </a:p>
        </p:txBody>
      </p:sp>
      <p:sp>
        <p:nvSpPr>
          <p:cNvPr id="6" name="Footer Placeholder 5"/>
          <p:cNvSpPr>
            <a:spLocks noGrp="1"/>
          </p:cNvSpPr>
          <p:nvPr>
            <p:ph type="ftr" sz="quarter" idx="11"/>
          </p:nvPr>
        </p:nvSpPr>
        <p:spPr>
          <a:xfrm>
            <a:off x="1125300" y="318640"/>
            <a:ext cx="4877818" cy="320931"/>
          </a:xfrm>
        </p:spPr>
        <p:txBody>
          <a:bodyPr/>
          <a:lstStyle/>
          <a:p>
            <a:pPr lvl="0">
              <a:defRPr/>
            </a:pPr>
            <a:endParaRPr lang="en-US"/>
          </a:p>
        </p:txBody>
      </p:sp>
      <p:sp>
        <p:nvSpPr>
          <p:cNvPr id="7" name="Slide Number Placeholder 6"/>
          <p:cNvSpPr>
            <a:spLocks noGrp="1"/>
          </p:cNvSpPr>
          <p:nvPr>
            <p:ph type="sldNum" sz="quarter" idx="12"/>
          </p:nvPr>
        </p:nvSpPr>
        <p:spPr>
          <a:xfrm>
            <a:off x="6176794" y="137408"/>
            <a:ext cx="811019" cy="503578"/>
          </a:xfrm>
        </p:spPr>
        <p:txBody>
          <a:bodyPr/>
          <a:lstStyle/>
          <a:p>
            <a:pPr lvl="0">
              <a:defRPr/>
            </a:pPr>
            <a:fld id="{3A98EE3D-8CD1-4C3F-BD1C-C98C9596463C}" type="slidenum">
              <a:rPr lang="en-US"/>
              <a:pPr lvl="0">
                <a:defRPr/>
              </a:pPr>
              <a:t>‹#›</a:t>
            </a:fld>
            <a:endParaRPr lang="en-US"/>
          </a:p>
        </p:txBody>
      </p:sp>
      <p:pic>
        <p:nvPicPr>
          <p:cNvPr id="22" name="Picture 21" descr="RedHashing.emf"/>
          <p:cNvPicPr/>
          <p:nvPr/>
        </p:nvPicPr>
        <p:blipFill rotWithShape="1">
          <a:blip r:embed="rId2">
            <a:duotone>
              <a:schemeClr val="accent1">
                <a:shade val="45000"/>
                <a:satMod val="135000"/>
              </a:schemeClr>
              <a:prstClr val="white"/>
            </a:duotone>
          </a:blip>
          <a:srcRect l="-120" t="470" r="48550" b="36560"/>
          <a:stretch>
            <a:fillRect/>
          </a:stretch>
        </p:blipFill>
        <p:spPr>
          <a:xfrm>
            <a:off x="1125460" y="643464"/>
            <a:ext cx="5879592" cy="155448"/>
          </a:xfrm>
          <a:prstGeom prst="rect">
            <a:avLst/>
          </a:prstGeom>
          <a:noFill/>
          <a:ln>
            <a:noFill/>
          </a:ln>
        </p:spPr>
      </p:pic>
    </p:spTree>
  </p:cSld>
  <p:clrMapOvr>
    <a:masterClrMapping/>
  </p:clrMapOvr>
  <p:transition xmlns:mc="http://schemas.openxmlformats.org/markup-compatibility/2006" xmlns:hp="http://schemas.haansoft.com/office/presentation/8.0" mc:Ignorable="hp" hp:hslDur="500"/>
</p:sldLayout>
</file>

<file path=ppt/slideLayouts/slideLayout21.xml><?xml version="1.0" encoding="utf-8"?>
<p:sldLayou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PhAnim="1" type="vertTx" preserve="1">
  <p:cSld name="제목 및 세로 본문">
    <p:spTree>
      <p:nvGrpSpPr>
        <p:cNvPr id="1" name=""/>
        <p:cNvGrpSpPr/>
        <p:nvPr/>
      </p:nvGrpSpPr>
      <p:grpSpPr>
        <a:xfrm>
          <a:off x="0" y="0"/>
          <a:ext cx="0" cy="0"/>
          <a:chOff x="0" y="0"/>
          <a:chExt cx="0" cy="0"/>
        </a:xfrm>
      </p:grpSpPr>
      <p:sp>
        <p:nvSpPr>
          <p:cNvPr id="2" name="Title 1"/>
          <p:cNvSpPr>
            <a:spLocks noGrp="1"/>
          </p:cNvSpPr>
          <p:nvPr>
            <p:ph type="title" idx="0"/>
          </p:nvPr>
        </p:nvSpPr>
        <p:spPr/>
        <p:txBody>
          <a:bodyPr/>
          <a:lstStyle/>
          <a:p>
            <a:pPr lvl="0">
              <a:defRPr/>
            </a:pPr>
            <a:r>
              <a:rPr lang="ko-KR" altLang="en-US"/>
              <a:t>마스터 제목 스타일 편집</a:t>
            </a:r>
            <a:endParaRPr lang="en-US"/>
          </a:p>
        </p:txBody>
      </p:sp>
      <p:sp>
        <p:nvSpPr>
          <p:cNvPr id="3" name="Vertical Text Placeholder 2"/>
          <p:cNvSpPr>
            <a:spLocks noGrp="1"/>
          </p:cNvSpPr>
          <p:nvPr>
            <p:ph type="body" orient="vert" idx="1"/>
          </p:nvPr>
        </p:nvSpPr>
        <p:spPr/>
        <p:txBody>
          <a:bodyPr vert="eaVert"/>
          <a:lstStyle/>
          <a:p>
            <a:pPr lvl="0">
              <a:defRPr/>
            </a:pPr>
            <a:r>
              <a:rPr lang="ko-KR" altLang="en-US"/>
              <a:t>마스터 텍스트 스타일을 편집하려면 클릭</a:t>
            </a:r>
            <a:endParaRPr lang="ko-KR" altLang="en-US"/>
          </a:p>
          <a:p>
            <a:pPr lvl="1">
              <a:defRPr/>
            </a:pPr>
            <a:r>
              <a:rPr lang="ko-KR" altLang="en-US"/>
              <a:t>두 번째 수준</a:t>
            </a:r>
            <a:endParaRPr lang="ko-KR" altLang="en-US"/>
          </a:p>
          <a:p>
            <a:pPr lvl="2">
              <a:defRPr/>
            </a:pPr>
            <a:r>
              <a:rPr lang="ko-KR" altLang="en-US"/>
              <a:t>세 번째 수준</a:t>
            </a:r>
            <a:endParaRPr lang="ko-KR" altLang="en-US"/>
          </a:p>
          <a:p>
            <a:pPr lvl="3">
              <a:defRPr/>
            </a:pPr>
            <a:r>
              <a:rPr lang="ko-KR" altLang="en-US"/>
              <a:t>네 번째 수준</a:t>
            </a:r>
            <a:endParaRPr lang="ko-KR" altLang="en-US"/>
          </a:p>
          <a:p>
            <a:pPr lvl="4">
              <a:defRPr/>
            </a:pPr>
            <a:r>
              <a:rPr lang="ko-KR" altLang="en-US"/>
              <a:t>다섯 번째 수준</a:t>
            </a:r>
            <a:endParaRPr lang="en-US"/>
          </a:p>
        </p:txBody>
      </p:sp>
      <p:sp>
        <p:nvSpPr>
          <p:cNvPr id="4" name="Date Placeholder 3"/>
          <p:cNvSpPr>
            <a:spLocks noGrp="1"/>
          </p:cNvSpPr>
          <p:nvPr>
            <p:ph type="dt" sz="half" idx="10"/>
          </p:nvPr>
        </p:nvSpPr>
        <p:spPr/>
        <p:txBody>
          <a:bodyPr/>
          <a:lstStyle/>
          <a:p>
            <a:pPr lvl="0">
              <a:defRPr/>
            </a:pPr>
            <a:fld id="{FE9FF334-B24E-4384-8B57-79DDB3DF84D3}" type="datetime1">
              <a:rPr lang="ko-KR" altLang="en-US"/>
              <a:pPr lvl="0">
                <a:defRPr/>
              </a:pPr>
              <a:t>2023-12-01</a:t>
            </a:fld>
            <a:endParaRPr lang="en-US"/>
          </a:p>
        </p:txBody>
      </p:sp>
      <p:sp>
        <p:nvSpPr>
          <p:cNvPr id="5" name="Footer Placeholder 4"/>
          <p:cNvSpPr>
            <a:spLocks noGrp="1"/>
          </p:cNvSpPr>
          <p:nvPr>
            <p:ph type="ftr" sz="quarter" idx="11"/>
          </p:nvPr>
        </p:nvSpPr>
        <p:spPr/>
        <p:txBody>
          <a:bodyPr/>
          <a:lstStyle/>
          <a:p>
            <a:pPr lvl="0">
              <a:defRPr/>
            </a:pPr>
            <a:endParaRPr lang="en-US"/>
          </a:p>
        </p:txBody>
      </p:sp>
      <p:sp>
        <p:nvSpPr>
          <p:cNvPr id="6" name="Slide Number Placeholder 5"/>
          <p:cNvSpPr>
            <a:spLocks noGrp="1"/>
          </p:cNvSpPr>
          <p:nvPr>
            <p:ph type="sldNum" sz="quarter" idx="12"/>
          </p:nvPr>
        </p:nvSpPr>
        <p:spPr/>
        <p:txBody>
          <a:bodyPr/>
          <a:lstStyle/>
          <a:p>
            <a:pPr lvl="0">
              <a:defRPr/>
            </a:pPr>
            <a:fld id="{3A98EE3D-8CD1-4C3F-BD1C-C98C9596463C}" type="slidenum">
              <a:rPr lang="en-US"/>
              <a:pPr lvl="0">
                <a:defRPr/>
              </a:pPr>
              <a:t>‹#›</a:t>
            </a:fld>
            <a:endParaRPr lang="en-US"/>
          </a:p>
        </p:txBody>
      </p:sp>
      <p:pic>
        <p:nvPicPr>
          <p:cNvPr id="15" name="Picture 14" descr="RedHashing.emf"/>
          <p:cNvPicPr/>
          <p:nvPr/>
        </p:nvPicPr>
        <p:blipFill rotWithShape="1">
          <a:blip r:embed="rId2">
            <a:duotone>
              <a:schemeClr val="accent1">
                <a:shade val="45000"/>
                <a:satMod val="135000"/>
              </a:schemeClr>
              <a:prstClr val="white"/>
            </a:duotone>
          </a:blip>
          <a:srcRect l="-120" r="15830" b="36440"/>
          <a:stretch>
            <a:fillRect/>
          </a:stretch>
        </p:blipFill>
        <p:spPr>
          <a:xfrm>
            <a:off x="1125460" y="643464"/>
            <a:ext cx="9610344" cy="155448"/>
          </a:xfrm>
          <a:prstGeom prst="rect">
            <a:avLst/>
          </a:prstGeom>
          <a:noFill/>
          <a:ln>
            <a:noFill/>
          </a:ln>
        </p:spPr>
      </p:pic>
    </p:spTree>
  </p:cSld>
  <p:clrMapOvr>
    <a:masterClrMapping/>
  </p:clrMapOvr>
  <p:transition xmlns:mc="http://schemas.openxmlformats.org/markup-compatibility/2006" xmlns:hp="http://schemas.haansoft.com/office/presentation/8.0" mc:Ignorable="hp" hp:hslDur="500"/>
</p:sldLayout>
</file>

<file path=ppt/slideLayouts/slideLayout22.xml><?xml version="1.0" encoding="utf-8"?>
<p:sldLayout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showMasterPhAnim="1" type="vertTitleAndTx" preserve="1">
  <p:cSld name="세로 제목 및 본문">
    <p:spTree>
      <p:nvGrpSpPr>
        <p:cNvPr id="1" name=""/>
        <p:cNvGrpSpPr/>
        <p:nvPr/>
      </p:nvGrpSpPr>
      <p:grpSpPr>
        <a:xfrm>
          <a:off x="0" y="0"/>
          <a:ext cx="0" cy="0"/>
          <a:chOff x="0" y="0"/>
          <a:chExt cx="0" cy="0"/>
        </a:xfrm>
      </p:grpSpPr>
      <p:sp>
        <p:nvSpPr>
          <p:cNvPr id="2" name="Vertical Title 1"/>
          <p:cNvSpPr>
            <a:spLocks noGrp="1"/>
          </p:cNvSpPr>
          <p:nvPr>
            <p:ph type="title" orient="vert" idx="0"/>
          </p:nvPr>
        </p:nvSpPr>
        <p:spPr>
          <a:xfrm>
            <a:off x="9124709" y="798973"/>
            <a:ext cx="1615742" cy="4659889"/>
          </a:xfrm>
        </p:spPr>
        <p:txBody>
          <a:bodyPr vert="eaVert"/>
          <a:lstStyle>
            <a:lvl1pPr algn="l">
              <a:defRPr/>
            </a:lvl1pPr>
          </a:lstStyle>
          <a:p>
            <a:pPr lvl="0">
              <a:defRPr/>
            </a:pPr>
            <a:r>
              <a:rPr lang="ko-KR" altLang="en-US"/>
              <a:t>마스터 제목 스타일 편집</a:t>
            </a:r>
            <a:endParaRPr lang="en-US"/>
          </a:p>
        </p:txBody>
      </p:sp>
      <p:sp>
        <p:nvSpPr>
          <p:cNvPr id="3" name="Vertical Text Placeholder 2"/>
          <p:cNvSpPr>
            <a:spLocks noGrp="1"/>
          </p:cNvSpPr>
          <p:nvPr>
            <p:ph type="body" orient="vert" idx="1"/>
          </p:nvPr>
        </p:nvSpPr>
        <p:spPr>
          <a:xfrm>
            <a:off x="1130270" y="798973"/>
            <a:ext cx="7828830" cy="4659889"/>
          </a:xfrm>
        </p:spPr>
        <p:txBody>
          <a:bodyPr vert="eaVert"/>
          <a:lstStyle/>
          <a:p>
            <a:pPr lvl="0">
              <a:defRPr/>
            </a:pPr>
            <a:r>
              <a:rPr lang="ko-KR" altLang="en-US"/>
              <a:t>마스터 텍스트 스타일을 편집하려면 클릭</a:t>
            </a:r>
            <a:endParaRPr lang="ko-KR" altLang="en-US"/>
          </a:p>
          <a:p>
            <a:pPr lvl="1">
              <a:defRPr/>
            </a:pPr>
            <a:r>
              <a:rPr lang="ko-KR" altLang="en-US"/>
              <a:t>두 번째 수준</a:t>
            </a:r>
            <a:endParaRPr lang="ko-KR" altLang="en-US"/>
          </a:p>
          <a:p>
            <a:pPr lvl="2">
              <a:defRPr/>
            </a:pPr>
            <a:r>
              <a:rPr lang="ko-KR" altLang="en-US"/>
              <a:t>세 번째 수준</a:t>
            </a:r>
            <a:endParaRPr lang="ko-KR" altLang="en-US"/>
          </a:p>
          <a:p>
            <a:pPr lvl="3">
              <a:defRPr/>
            </a:pPr>
            <a:r>
              <a:rPr lang="ko-KR" altLang="en-US"/>
              <a:t>네 번째 수준</a:t>
            </a:r>
            <a:endParaRPr lang="ko-KR" altLang="en-US"/>
          </a:p>
          <a:p>
            <a:pPr lvl="4">
              <a:defRPr/>
            </a:pPr>
            <a:r>
              <a:rPr lang="ko-KR" altLang="en-US"/>
              <a:t>다섯 번째 수준</a:t>
            </a:r>
            <a:endParaRPr lang="en-US"/>
          </a:p>
        </p:txBody>
      </p:sp>
      <p:sp>
        <p:nvSpPr>
          <p:cNvPr id="4" name="Date Placeholder 3"/>
          <p:cNvSpPr>
            <a:spLocks noGrp="1"/>
          </p:cNvSpPr>
          <p:nvPr>
            <p:ph type="dt" sz="half" idx="10"/>
          </p:nvPr>
        </p:nvSpPr>
        <p:spPr/>
        <p:txBody>
          <a:bodyPr/>
          <a:lstStyle/>
          <a:p>
            <a:pPr lvl="0">
              <a:defRPr/>
            </a:pPr>
            <a:fld id="{789109B3-1805-417E-8231-1242DA8104B9}" type="datetime1">
              <a:rPr lang="ko-KR" altLang="en-US"/>
              <a:pPr lvl="0">
                <a:defRPr/>
              </a:pPr>
              <a:t>2023-12-01</a:t>
            </a:fld>
            <a:endParaRPr lang="en-US"/>
          </a:p>
        </p:txBody>
      </p:sp>
      <p:sp>
        <p:nvSpPr>
          <p:cNvPr id="5" name="Footer Placeholder 4"/>
          <p:cNvSpPr>
            <a:spLocks noGrp="1"/>
          </p:cNvSpPr>
          <p:nvPr>
            <p:ph type="ftr" sz="quarter" idx="11"/>
          </p:nvPr>
        </p:nvSpPr>
        <p:spPr/>
        <p:txBody>
          <a:bodyPr/>
          <a:lstStyle/>
          <a:p>
            <a:pPr lvl="0">
              <a:defRPr/>
            </a:pPr>
            <a:endParaRPr lang="en-US"/>
          </a:p>
        </p:txBody>
      </p:sp>
      <p:sp>
        <p:nvSpPr>
          <p:cNvPr id="6" name="Slide Number Placeholder 5"/>
          <p:cNvSpPr>
            <a:spLocks noGrp="1"/>
          </p:cNvSpPr>
          <p:nvPr>
            <p:ph type="sldNum" sz="quarter" idx="12"/>
          </p:nvPr>
        </p:nvSpPr>
        <p:spPr/>
        <p:txBody>
          <a:bodyPr/>
          <a:lstStyle/>
          <a:p>
            <a:pPr lvl="0">
              <a:defRPr/>
            </a:pPr>
            <a:fld id="{3A98EE3D-8CD1-4C3F-BD1C-C98C9596463C}" type="slidenum">
              <a:rPr lang="en-US"/>
              <a:pPr lvl="0">
                <a:defRPr/>
              </a:pPr>
              <a:t>‹#›</a:t>
            </a:fld>
            <a:endParaRPr lang="en-US"/>
          </a:p>
        </p:txBody>
      </p:sp>
      <p:pic>
        <p:nvPicPr>
          <p:cNvPr id="17" name="Picture 16" descr="RedHashing.emf"/>
          <p:cNvPicPr/>
          <p:nvPr/>
        </p:nvPicPr>
        <p:blipFill rotWithShape="1">
          <a:blip r:embed="rId2">
            <a:duotone>
              <a:schemeClr val="accent1">
                <a:shade val="45000"/>
                <a:satMod val="135000"/>
              </a:schemeClr>
              <a:prstClr val="white"/>
            </a:duotone>
          </a:blip>
          <a:srcRect l="-120" r="59210" b="36440"/>
          <a:stretch>
            <a:fillRect/>
          </a:stretch>
        </p:blipFill>
        <p:spPr>
          <a:xfrm rot="5400000">
            <a:off x="8642279" y="3046916"/>
            <a:ext cx="4663440" cy="155448"/>
          </a:xfrm>
          <a:prstGeom prst="rect">
            <a:avLst/>
          </a:prstGeom>
          <a:noFill/>
          <a:ln>
            <a:noFill/>
          </a:ln>
        </p:spPr>
      </p:pic>
    </p:spTree>
  </p:cSld>
  <p:clrMapOvr>
    <a:masterClrMapping/>
  </p:clrMapOvr>
  <p:transition xmlns:mc="http://schemas.openxmlformats.org/markup-compatibility/2006" xmlns:hp="http://schemas.haansoft.com/office/presentation/8.0" mc:Ignorable="hp" hp:hslDur="50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0CF96F1-6619-40BB-46D2-C872E82202DD}"/>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6F7D4D1A-BE0F-C94D-600F-883B5799CA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334BB096-375D-533F-BCFF-C7B1DC3EF5F1}"/>
              </a:ext>
            </a:extLst>
          </p:cNvPr>
          <p:cNvSpPr>
            <a:spLocks noGrp="1"/>
          </p:cNvSpPr>
          <p:nvPr>
            <p:ph type="dt" sz="half" idx="10"/>
          </p:nvPr>
        </p:nvSpPr>
        <p:spPr/>
        <p:txBody>
          <a:bodyPr/>
          <a:lstStyle/>
          <a:p>
            <a:fld id="{7510B9F6-866A-483C-8615-169E5CF27273}" type="datetime1">
              <a:rPr lang="ko-KR" altLang="en-US" smtClean="0"/>
              <a:t>2023. 5. 22.</a:t>
            </a:fld>
            <a:endParaRPr lang="en-US" dirty="0"/>
          </a:p>
        </p:txBody>
      </p:sp>
      <p:sp>
        <p:nvSpPr>
          <p:cNvPr id="5" name="바닥글 개체 틀 4">
            <a:extLst>
              <a:ext uri="{FF2B5EF4-FFF2-40B4-BE49-F238E27FC236}">
                <a16:creationId xmlns:a16="http://schemas.microsoft.com/office/drawing/2014/main" id="{68EC881A-AF21-9A50-E511-334197664835}"/>
              </a:ext>
            </a:extLst>
          </p:cNvPr>
          <p:cNvSpPr>
            <a:spLocks noGrp="1"/>
          </p:cNvSpPr>
          <p:nvPr>
            <p:ph type="ftr" sz="quarter" idx="11"/>
          </p:nvPr>
        </p:nvSpPr>
        <p:spPr/>
        <p:txBody>
          <a:bodyPr/>
          <a:lstStyle/>
          <a:p>
            <a:endParaRPr lang="en-US" dirty="0"/>
          </a:p>
        </p:txBody>
      </p:sp>
      <p:sp>
        <p:nvSpPr>
          <p:cNvPr id="6" name="슬라이드 번호 개체 틀 5">
            <a:extLst>
              <a:ext uri="{FF2B5EF4-FFF2-40B4-BE49-F238E27FC236}">
                <a16:creationId xmlns:a16="http://schemas.microsoft.com/office/drawing/2014/main" id="{1772FC13-EA24-C125-CDA3-B5721C51477A}"/>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45628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4DD7B7B-D235-3816-0D48-257242B58E65}"/>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B9EC7D2B-7334-7E7B-A5B6-60B3F5435885}"/>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63EA22F7-EF25-5E6D-111D-54F4434359AA}"/>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97DB3D10-9FB4-9DA7-3997-ADADFBE6BEC4}"/>
              </a:ext>
            </a:extLst>
          </p:cNvPr>
          <p:cNvSpPr>
            <a:spLocks noGrp="1"/>
          </p:cNvSpPr>
          <p:nvPr>
            <p:ph type="dt" sz="half" idx="10"/>
          </p:nvPr>
        </p:nvSpPr>
        <p:spPr/>
        <p:txBody>
          <a:bodyPr/>
          <a:lstStyle/>
          <a:p>
            <a:fld id="{D6FC19D4-12E6-429F-885C-246604F6D000}" type="datetime1">
              <a:rPr lang="ko-KR" altLang="en-US" smtClean="0"/>
              <a:t>2023. 5. 22.</a:t>
            </a:fld>
            <a:endParaRPr lang="en-US" dirty="0"/>
          </a:p>
        </p:txBody>
      </p:sp>
      <p:sp>
        <p:nvSpPr>
          <p:cNvPr id="6" name="바닥글 개체 틀 5">
            <a:extLst>
              <a:ext uri="{FF2B5EF4-FFF2-40B4-BE49-F238E27FC236}">
                <a16:creationId xmlns:a16="http://schemas.microsoft.com/office/drawing/2014/main" id="{F88A1364-6E62-DCBE-0984-035E442FBF65}"/>
              </a:ext>
            </a:extLst>
          </p:cNvPr>
          <p:cNvSpPr>
            <a:spLocks noGrp="1"/>
          </p:cNvSpPr>
          <p:nvPr>
            <p:ph type="ftr" sz="quarter" idx="11"/>
          </p:nvPr>
        </p:nvSpPr>
        <p:spPr/>
        <p:txBody>
          <a:bodyPr/>
          <a:lstStyle/>
          <a:p>
            <a:endParaRPr lang="en-US" dirty="0"/>
          </a:p>
        </p:txBody>
      </p:sp>
      <p:sp>
        <p:nvSpPr>
          <p:cNvPr id="7" name="슬라이드 번호 개체 틀 6">
            <a:extLst>
              <a:ext uri="{FF2B5EF4-FFF2-40B4-BE49-F238E27FC236}">
                <a16:creationId xmlns:a16="http://schemas.microsoft.com/office/drawing/2014/main" id="{AD876C34-C7DF-895D-7F52-C6568DB15F2B}"/>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51963918"/>
      </p:ext>
    </p:extLst>
  </p:cSld>
  <p:clrMapOvr>
    <a:masterClrMapping/>
  </p:clrMapOvr>
  <p:hf sldNum="0" hdr="0" ft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A4A22C8-821E-1067-468B-FC8F30B8BCDB}"/>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C3DA1014-E039-F88B-4B02-D7920A317F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0D0A0936-31F4-ED33-409F-45A694CE254B}"/>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D916E284-5806-88C4-5A11-43FE854FDF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DA727ACB-BA37-93AB-E388-1A6B569B6116}"/>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BF880D43-CEA9-0D09-4870-43A65A1087F8}"/>
              </a:ext>
            </a:extLst>
          </p:cNvPr>
          <p:cNvSpPr>
            <a:spLocks noGrp="1"/>
          </p:cNvSpPr>
          <p:nvPr>
            <p:ph type="dt" sz="half" idx="10"/>
          </p:nvPr>
        </p:nvSpPr>
        <p:spPr/>
        <p:txBody>
          <a:bodyPr/>
          <a:lstStyle/>
          <a:p>
            <a:fld id="{BDB3A1FA-D718-45B7-80B3-BEF381F3548E}" type="datetime1">
              <a:rPr lang="ko-KR" altLang="en-US" smtClean="0"/>
              <a:t>2023. 5. 22.</a:t>
            </a:fld>
            <a:endParaRPr lang="en-US" dirty="0"/>
          </a:p>
        </p:txBody>
      </p:sp>
      <p:sp>
        <p:nvSpPr>
          <p:cNvPr id="8" name="바닥글 개체 틀 7">
            <a:extLst>
              <a:ext uri="{FF2B5EF4-FFF2-40B4-BE49-F238E27FC236}">
                <a16:creationId xmlns:a16="http://schemas.microsoft.com/office/drawing/2014/main" id="{8FA048C5-7753-A962-0A38-E3376A6C60D6}"/>
              </a:ext>
            </a:extLst>
          </p:cNvPr>
          <p:cNvSpPr>
            <a:spLocks noGrp="1"/>
          </p:cNvSpPr>
          <p:nvPr>
            <p:ph type="ftr" sz="quarter" idx="11"/>
          </p:nvPr>
        </p:nvSpPr>
        <p:spPr/>
        <p:txBody>
          <a:bodyPr/>
          <a:lstStyle/>
          <a:p>
            <a:endParaRPr lang="en-US" dirty="0"/>
          </a:p>
        </p:txBody>
      </p:sp>
      <p:sp>
        <p:nvSpPr>
          <p:cNvPr id="9" name="슬라이드 번호 개체 틀 8">
            <a:extLst>
              <a:ext uri="{FF2B5EF4-FFF2-40B4-BE49-F238E27FC236}">
                <a16:creationId xmlns:a16="http://schemas.microsoft.com/office/drawing/2014/main" id="{F8D4FF49-2F0B-D1E3-8141-9913521F5077}"/>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85960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A3ECF7B-289B-423B-034F-C5612F2C2920}"/>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815F7A17-11D7-4D99-05C0-6A1B16BD1F00}"/>
              </a:ext>
            </a:extLst>
          </p:cNvPr>
          <p:cNvSpPr>
            <a:spLocks noGrp="1"/>
          </p:cNvSpPr>
          <p:nvPr>
            <p:ph type="dt" sz="half" idx="10"/>
          </p:nvPr>
        </p:nvSpPr>
        <p:spPr/>
        <p:txBody>
          <a:bodyPr/>
          <a:lstStyle/>
          <a:p>
            <a:fld id="{BF7F4B7E-283A-49B6-A8FE-0DB2A9FA74AB}" type="datetime1">
              <a:rPr lang="ko-KR" altLang="en-US" smtClean="0"/>
              <a:t>2023. 5. 22.</a:t>
            </a:fld>
            <a:endParaRPr lang="en-US" dirty="0"/>
          </a:p>
        </p:txBody>
      </p:sp>
      <p:sp>
        <p:nvSpPr>
          <p:cNvPr id="4" name="바닥글 개체 틀 3">
            <a:extLst>
              <a:ext uri="{FF2B5EF4-FFF2-40B4-BE49-F238E27FC236}">
                <a16:creationId xmlns:a16="http://schemas.microsoft.com/office/drawing/2014/main" id="{22FF7116-11D4-81C7-CCFD-8771051ECC80}"/>
              </a:ext>
            </a:extLst>
          </p:cNvPr>
          <p:cNvSpPr>
            <a:spLocks noGrp="1"/>
          </p:cNvSpPr>
          <p:nvPr>
            <p:ph type="ftr" sz="quarter" idx="11"/>
          </p:nvPr>
        </p:nvSpPr>
        <p:spPr/>
        <p:txBody>
          <a:bodyPr/>
          <a:lstStyle/>
          <a:p>
            <a:endParaRPr lang="en-US" dirty="0"/>
          </a:p>
        </p:txBody>
      </p:sp>
      <p:sp>
        <p:nvSpPr>
          <p:cNvPr id="5" name="슬라이드 번호 개체 틀 4">
            <a:extLst>
              <a:ext uri="{FF2B5EF4-FFF2-40B4-BE49-F238E27FC236}">
                <a16:creationId xmlns:a16="http://schemas.microsoft.com/office/drawing/2014/main" id="{F7E48152-FA28-9972-475C-96D06CECBBC8}"/>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962107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525F5E73-7644-EFC5-C585-1B1CBFF3548B}"/>
              </a:ext>
            </a:extLst>
          </p:cNvPr>
          <p:cNvSpPr>
            <a:spLocks noGrp="1"/>
          </p:cNvSpPr>
          <p:nvPr>
            <p:ph type="dt" sz="half" idx="10"/>
          </p:nvPr>
        </p:nvSpPr>
        <p:spPr/>
        <p:txBody>
          <a:bodyPr/>
          <a:lstStyle/>
          <a:p>
            <a:fld id="{D6FC19D4-12E6-429F-885C-246604F6D000}" type="datetime1">
              <a:rPr lang="ko-KR" altLang="en-US" smtClean="0"/>
              <a:t>2023. 5. 22.</a:t>
            </a:fld>
            <a:endParaRPr lang="en-US" dirty="0"/>
          </a:p>
        </p:txBody>
      </p:sp>
      <p:sp>
        <p:nvSpPr>
          <p:cNvPr id="3" name="바닥글 개체 틀 2">
            <a:extLst>
              <a:ext uri="{FF2B5EF4-FFF2-40B4-BE49-F238E27FC236}">
                <a16:creationId xmlns:a16="http://schemas.microsoft.com/office/drawing/2014/main" id="{FD40A011-639D-84DD-9526-522603A7BAD6}"/>
              </a:ext>
            </a:extLst>
          </p:cNvPr>
          <p:cNvSpPr>
            <a:spLocks noGrp="1"/>
          </p:cNvSpPr>
          <p:nvPr>
            <p:ph type="ftr" sz="quarter" idx="11"/>
          </p:nvPr>
        </p:nvSpPr>
        <p:spPr/>
        <p:txBody>
          <a:bodyPr/>
          <a:lstStyle/>
          <a:p>
            <a:endParaRPr lang="en-US" dirty="0"/>
          </a:p>
        </p:txBody>
      </p:sp>
      <p:sp>
        <p:nvSpPr>
          <p:cNvPr id="4" name="슬라이드 번호 개체 틀 3">
            <a:extLst>
              <a:ext uri="{FF2B5EF4-FFF2-40B4-BE49-F238E27FC236}">
                <a16:creationId xmlns:a16="http://schemas.microsoft.com/office/drawing/2014/main" id="{F83A49CA-D40B-9A83-FE30-D4CEC569F284}"/>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324330288"/>
      </p:ext>
    </p:extLst>
  </p:cSld>
  <p:clrMapOvr>
    <a:masterClrMapping/>
  </p:clrMapOvr>
  <p:hf sldNum="0" hdr="0" ft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B693968-7A2B-1FA6-504A-87B169E0BF9E}"/>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ED19BD69-0B69-5DF2-B260-968D3C7F3B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83F6E92B-BBEF-F6EE-12E3-4B430D559E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16947A03-5411-539A-879E-84D59DE02DC6}"/>
              </a:ext>
            </a:extLst>
          </p:cNvPr>
          <p:cNvSpPr>
            <a:spLocks noGrp="1"/>
          </p:cNvSpPr>
          <p:nvPr>
            <p:ph type="dt" sz="half" idx="10"/>
          </p:nvPr>
        </p:nvSpPr>
        <p:spPr/>
        <p:txBody>
          <a:bodyPr/>
          <a:lstStyle/>
          <a:p>
            <a:fld id="{30F3E38E-E967-45FA-AE92-034CE4A74EA9}" type="datetime1">
              <a:rPr lang="ko-KR" altLang="en-US" smtClean="0"/>
              <a:t>2023. 5. 22.</a:t>
            </a:fld>
            <a:endParaRPr lang="en-US" dirty="0"/>
          </a:p>
        </p:txBody>
      </p:sp>
      <p:sp>
        <p:nvSpPr>
          <p:cNvPr id="6" name="바닥글 개체 틀 5">
            <a:extLst>
              <a:ext uri="{FF2B5EF4-FFF2-40B4-BE49-F238E27FC236}">
                <a16:creationId xmlns:a16="http://schemas.microsoft.com/office/drawing/2014/main" id="{210FB66B-5D16-794F-4270-0137AECFE571}"/>
              </a:ext>
            </a:extLst>
          </p:cNvPr>
          <p:cNvSpPr>
            <a:spLocks noGrp="1"/>
          </p:cNvSpPr>
          <p:nvPr>
            <p:ph type="ftr" sz="quarter" idx="11"/>
          </p:nvPr>
        </p:nvSpPr>
        <p:spPr/>
        <p:txBody>
          <a:bodyPr/>
          <a:lstStyle/>
          <a:p>
            <a:endParaRPr lang="en-US" dirty="0"/>
          </a:p>
        </p:txBody>
      </p:sp>
      <p:sp>
        <p:nvSpPr>
          <p:cNvPr id="7" name="슬라이드 번호 개체 틀 6">
            <a:extLst>
              <a:ext uri="{FF2B5EF4-FFF2-40B4-BE49-F238E27FC236}">
                <a16:creationId xmlns:a16="http://schemas.microsoft.com/office/drawing/2014/main" id="{8A09A1D0-00FD-5473-1EAA-38CA8147143B}"/>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876921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D0B837E-E9DA-4B28-CEAC-C62A12009B5A}"/>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DDC2DE1A-7812-0D87-E12E-5BBEFB2ADD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FDA8FAD7-98CC-DD10-B3BA-BA72B16082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981BDA48-8310-1519-D840-0BF2C6EC236E}"/>
              </a:ext>
            </a:extLst>
          </p:cNvPr>
          <p:cNvSpPr>
            <a:spLocks noGrp="1"/>
          </p:cNvSpPr>
          <p:nvPr>
            <p:ph type="dt" sz="half" idx="10"/>
          </p:nvPr>
        </p:nvSpPr>
        <p:spPr/>
        <p:txBody>
          <a:bodyPr/>
          <a:lstStyle/>
          <a:p>
            <a:fld id="{5AD4E46A-4D08-462A-B135-DFCEE5BFB50C}" type="datetime1">
              <a:rPr lang="ko-KR" altLang="en-US" smtClean="0"/>
              <a:t>2023. 5. 22.</a:t>
            </a:fld>
            <a:endParaRPr lang="en-US" dirty="0"/>
          </a:p>
        </p:txBody>
      </p:sp>
      <p:sp>
        <p:nvSpPr>
          <p:cNvPr id="6" name="바닥글 개체 틀 5">
            <a:extLst>
              <a:ext uri="{FF2B5EF4-FFF2-40B4-BE49-F238E27FC236}">
                <a16:creationId xmlns:a16="http://schemas.microsoft.com/office/drawing/2014/main" id="{8922CCB7-3570-601E-59DE-48BD820FABDA}"/>
              </a:ext>
            </a:extLst>
          </p:cNvPr>
          <p:cNvSpPr>
            <a:spLocks noGrp="1"/>
          </p:cNvSpPr>
          <p:nvPr>
            <p:ph type="ftr" sz="quarter" idx="11"/>
          </p:nvPr>
        </p:nvSpPr>
        <p:spPr/>
        <p:txBody>
          <a:bodyPr/>
          <a:lstStyle/>
          <a:p>
            <a:endParaRPr lang="en-US" dirty="0"/>
          </a:p>
        </p:txBody>
      </p:sp>
      <p:sp>
        <p:nvSpPr>
          <p:cNvPr id="7" name="슬라이드 번호 개체 틀 6">
            <a:extLst>
              <a:ext uri="{FF2B5EF4-FFF2-40B4-BE49-F238E27FC236}">
                <a16:creationId xmlns:a16="http://schemas.microsoft.com/office/drawing/2014/main" id="{27AB1B80-465B-3EBE-F563-AA9256098C4E}"/>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29853512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  /><Relationship Id="rId10" Type="http://schemas.openxmlformats.org/officeDocument/2006/relationships/slideLayout" Target="../slideLayouts/slideLayout21.xml"  /><Relationship Id="rId11" Type="http://schemas.openxmlformats.org/officeDocument/2006/relationships/slideLayout" Target="../slideLayouts/slideLayout22.xml"  /><Relationship Id="rId12" Type="http://schemas.openxmlformats.org/officeDocument/2006/relationships/theme" Target="../theme/theme2.xml"  /><Relationship Id="rId13" Type="http://schemas.openxmlformats.org/officeDocument/2006/relationships/image" Target="../media/image2.jpeg"  /><Relationship Id="rId2" Type="http://schemas.openxmlformats.org/officeDocument/2006/relationships/slideLayout" Target="../slideLayouts/slideLayout13.xml"  /><Relationship Id="rId3" Type="http://schemas.openxmlformats.org/officeDocument/2006/relationships/slideLayout" Target="../slideLayouts/slideLayout14.xml"  /><Relationship Id="rId4" Type="http://schemas.openxmlformats.org/officeDocument/2006/relationships/slideLayout" Target="../slideLayouts/slideLayout15.xml"  /><Relationship Id="rId5" Type="http://schemas.openxmlformats.org/officeDocument/2006/relationships/slideLayout" Target="../slideLayouts/slideLayout16.xml"  /><Relationship Id="rId6" Type="http://schemas.openxmlformats.org/officeDocument/2006/relationships/slideLayout" Target="../slideLayouts/slideLayout17.xml"  /><Relationship Id="rId7" Type="http://schemas.openxmlformats.org/officeDocument/2006/relationships/slideLayout" Target="../slideLayouts/slideLayout18.xml"  /><Relationship Id="rId8" Type="http://schemas.openxmlformats.org/officeDocument/2006/relationships/slideLayout" Target="../slideLayouts/slideLayout19.xml"  /><Relationship Id="rId9" Type="http://schemas.openxmlformats.org/officeDocument/2006/relationships/slideLayout" Target="../slideLayouts/slideLayout20.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C41E5F4A-C2E7-82DF-A8B1-6542F7B08A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BF8B1C10-351B-D627-59C5-656340423E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D4046F78-6EE8-A22A-AAAC-C9D3D18AD8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FC19D4-12E6-429F-885C-246604F6D000}" type="datetime1">
              <a:rPr lang="ko-KR" altLang="en-US" smtClean="0"/>
              <a:t>2023. 5. 22.</a:t>
            </a:fld>
            <a:endParaRPr lang="en-US" dirty="0"/>
          </a:p>
        </p:txBody>
      </p:sp>
      <p:sp>
        <p:nvSpPr>
          <p:cNvPr id="5" name="바닥글 개체 틀 4">
            <a:extLst>
              <a:ext uri="{FF2B5EF4-FFF2-40B4-BE49-F238E27FC236}">
                <a16:creationId xmlns:a16="http://schemas.microsoft.com/office/drawing/2014/main" id="{74840060-A2C2-E958-EE66-9F253BD9A9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슬라이드 번호 개체 틀 5">
            <a:extLst>
              <a:ext uri="{FF2B5EF4-FFF2-40B4-BE49-F238E27FC236}">
                <a16:creationId xmlns:a16="http://schemas.microsoft.com/office/drawing/2014/main" id="{606D75C1-0F6A-F9A1-F108-5536E5C9AB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264819010"/>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hf sldNum="0" hdr="0" ftr="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13"/>
          <a:srcRect t="1540" b="-1540"/>
          <a:stretch>
            <a:fillRect/>
          </a:stretch>
        </p:blipFill>
        <p:spPr>
          <a:xfrm>
            <a:off x="0" y="6119336"/>
            <a:ext cx="12192000" cy="742950"/>
          </a:xfrm>
          <a:prstGeom prst="rect">
            <a:avLst/>
          </a:prstGeom>
        </p:spPr>
      </p:pic>
      <p:sp>
        <p:nvSpPr>
          <p:cNvPr id="13" name="Rectangle 12"/>
          <p:cNvSpPr/>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lvl="0" algn="ctr">
              <a:defRPr/>
            </a:pPr>
            <a:endParaRPr lang="ko-KR" altLang="en-US"/>
          </a:p>
        </p:txBody>
      </p:sp>
      <p:cxnSp>
        <p:nvCxnSpPr>
          <p:cNvPr id="14" name="Straight Connector 13"/>
          <p:cNvCxnSpPr/>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idx="0"/>
          </p:nvPr>
        </p:nvSpPr>
        <p:spPr>
          <a:xfrm>
            <a:off x="1130270" y="953324"/>
            <a:ext cx="9603275" cy="1049235"/>
          </a:xfrm>
          <a:prstGeom prst="rect">
            <a:avLst/>
          </a:prstGeom>
        </p:spPr>
        <p:txBody>
          <a:bodyPr vert="horz" lIns="91440" tIns="45720" rIns="91440" bIns="45720" anchor="t">
            <a:normAutofit/>
          </a:bodyPr>
          <a:lstStyle/>
          <a:p>
            <a:pPr lvl="0">
              <a:defRPr/>
            </a:pPr>
            <a:r>
              <a:rPr lang="ko-KR" altLang="en-US"/>
              <a:t>마스터 제목 스타일 편집</a:t>
            </a:r>
            <a:endParaRPr lang="en-US"/>
          </a:p>
        </p:txBody>
      </p:sp>
      <p:sp>
        <p:nvSpPr>
          <p:cNvPr id="3" name="Text Placeholder 2"/>
          <p:cNvSpPr>
            <a:spLocks noGrp="1"/>
          </p:cNvSpPr>
          <p:nvPr>
            <p:ph type="body" idx="1"/>
          </p:nvPr>
        </p:nvSpPr>
        <p:spPr>
          <a:xfrm>
            <a:off x="1130270" y="2171769"/>
            <a:ext cx="9603275" cy="3294576"/>
          </a:xfrm>
          <a:prstGeom prst="rect">
            <a:avLst/>
          </a:prstGeom>
        </p:spPr>
        <p:txBody>
          <a:bodyPr vert="horz" lIns="91440" tIns="45720" rIns="91440" bIns="45720">
            <a:normAutofit/>
          </a:bodyPr>
          <a:lstStyle/>
          <a:p>
            <a:pPr lvl="0">
              <a:defRPr/>
            </a:pPr>
            <a:r>
              <a:rPr lang="ko-KR" altLang="en-US"/>
              <a:t>마스터 텍스트 스타일을 편집하려면 클릭</a:t>
            </a:r>
            <a:endParaRPr lang="ko-KR" altLang="en-US"/>
          </a:p>
          <a:p>
            <a:pPr lvl="1">
              <a:defRPr/>
            </a:pPr>
            <a:r>
              <a:rPr lang="ko-KR" altLang="en-US"/>
              <a:t>두 번째 수준</a:t>
            </a:r>
            <a:endParaRPr lang="ko-KR" altLang="en-US"/>
          </a:p>
          <a:p>
            <a:pPr lvl="2">
              <a:defRPr/>
            </a:pPr>
            <a:r>
              <a:rPr lang="ko-KR" altLang="en-US"/>
              <a:t>세 번째 수준</a:t>
            </a:r>
            <a:endParaRPr lang="ko-KR" altLang="en-US"/>
          </a:p>
          <a:p>
            <a:pPr lvl="3">
              <a:defRPr/>
            </a:pPr>
            <a:r>
              <a:rPr lang="ko-KR" altLang="en-US"/>
              <a:t>네 번째 수준</a:t>
            </a:r>
            <a:endParaRPr lang="ko-KR" altLang="en-US"/>
          </a:p>
          <a:p>
            <a:pPr lvl="4">
              <a:defRPr/>
            </a:pPr>
            <a:r>
              <a:rPr lang="ko-KR" altLang="en-US"/>
              <a:t>다섯 번째 수준</a:t>
            </a:r>
            <a:endParaRPr lang="en-US"/>
          </a:p>
        </p:txBody>
      </p:sp>
      <p:sp>
        <p:nvSpPr>
          <p:cNvPr id="4" name="Date Placeholder 3"/>
          <p:cNvSpPr>
            <a:spLocks noGrp="1"/>
          </p:cNvSpPr>
          <p:nvPr>
            <p:ph type="dt" sz="half" idx="2"/>
          </p:nvPr>
        </p:nvSpPr>
        <p:spPr>
          <a:xfrm>
            <a:off x="7232830" y="330370"/>
            <a:ext cx="2515396" cy="309201"/>
          </a:xfrm>
          <a:prstGeom prst="rect">
            <a:avLst/>
          </a:prstGeom>
        </p:spPr>
        <p:txBody>
          <a:bodyPr vert="horz" lIns="91440" tIns="45720" rIns="91440" bIns="45720" anchor="ctr"/>
          <a:lstStyle>
            <a:lvl1pPr algn="r">
              <a:defRPr sz="1000">
                <a:solidFill>
                  <a:schemeClr val="tx1">
                    <a:tint val="75000"/>
                  </a:schemeClr>
                </a:solidFill>
              </a:defRPr>
            </a:lvl1pPr>
          </a:lstStyle>
          <a:p>
            <a:pPr lvl="0">
              <a:defRPr/>
            </a:pPr>
            <a:fld id="{D6FC19D4-12E6-429F-885C-246604F6D000}" type="datetime1">
              <a:rPr lang="ko-KR" altLang="en-US"/>
              <a:pPr lvl="0">
                <a:defRPr/>
              </a:pPr>
              <a:t>2023-12-01</a:t>
            </a:fld>
            <a:endParaRPr lang="en-US"/>
          </a:p>
        </p:txBody>
      </p:sp>
      <p:sp>
        <p:nvSpPr>
          <p:cNvPr id="5" name="Footer Placeholder 4"/>
          <p:cNvSpPr>
            <a:spLocks noGrp="1"/>
          </p:cNvSpPr>
          <p:nvPr>
            <p:ph type="ftr" sz="quarter" idx="3"/>
          </p:nvPr>
        </p:nvSpPr>
        <p:spPr>
          <a:xfrm>
            <a:off x="1130270" y="329307"/>
            <a:ext cx="5938836" cy="309201"/>
          </a:xfrm>
          <a:prstGeom prst="rect">
            <a:avLst/>
          </a:prstGeom>
        </p:spPr>
        <p:txBody>
          <a:bodyPr vert="horz" lIns="91440" tIns="45720" rIns="91440" bIns="45720" anchor="ctr"/>
          <a:lstStyle>
            <a:lvl1pPr algn="l">
              <a:defRPr sz="1000">
                <a:solidFill>
                  <a:schemeClr val="tx1">
                    <a:tint val="75000"/>
                  </a:schemeClr>
                </a:solidFill>
              </a:defRPr>
            </a:lvl1pPr>
          </a:lstStyle>
          <a:p>
            <a:pPr lvl="0">
              <a:defRPr/>
            </a:pPr>
            <a:endParaRPr lang="en-US"/>
          </a:p>
        </p:txBody>
      </p:sp>
      <p:sp>
        <p:nvSpPr>
          <p:cNvPr id="6" name="Slide Number Placeholder 5"/>
          <p:cNvSpPr>
            <a:spLocks noGrp="1"/>
          </p:cNvSpPr>
          <p:nvPr>
            <p:ph type="sldNum" sz="quarter" idx="4"/>
          </p:nvPr>
        </p:nvSpPr>
        <p:spPr>
          <a:xfrm>
            <a:off x="9918076" y="137408"/>
            <a:ext cx="811019" cy="503578"/>
          </a:xfrm>
          <a:prstGeom prst="rect">
            <a:avLst/>
          </a:prstGeom>
        </p:spPr>
        <p:txBody>
          <a:bodyPr vert="horz" lIns="91440" tIns="45720" rIns="91440" bIns="45720" anchor="t"/>
          <a:lstStyle>
            <a:lvl1pPr algn="r">
              <a:defRPr sz="2800">
                <a:solidFill>
                  <a:schemeClr val="accent1"/>
                </a:solidFill>
              </a:defRPr>
            </a:lvl1pPr>
          </a:lstStyle>
          <a:p>
            <a:pPr lvl="0">
              <a:defRPr/>
            </a:pPr>
            <a:fld id="{3A98EE3D-8CD1-4C3F-BD1C-C98C9596463C}" type="slidenum">
              <a:rPr lang="en-US"/>
              <a:pPr lvl="0">
                <a:defRPr/>
              </a:pPr>
              <a:t>‹#›</a:t>
            </a:fld>
            <a:endParaRPr lang="en-US"/>
          </a:p>
        </p:txBody>
      </p:sp>
    </p:spTree>
  </p:cSld>
  <p:clrMap bg1="lt1" tx1="dk1" bg2="lt2" tx2="dk2" accent1="accent1" accent2="accent2" accent3="accent3" accent4="accent4" accent5="accent5" accent6="accent6" hlink="hlink" folHlink="folHlink"/>
  <p:sldLayoutIdLst>
    <p:sldLayoutId id="2147483845" r:id="rId1"/>
    <p:sldLayoutId id="2147483846" r:id="rId2"/>
    <p:sldLayoutId id="2147483847" r:id="rId3"/>
    <p:sldLayoutId id="2147483848" r:id="rId4"/>
    <p:sldLayoutId id="2147483849" r:id="rId5"/>
    <p:sldLayoutId id="2147483850" r:id="rId6"/>
    <p:sldLayoutId id="2147483851" r:id="rId7"/>
    <p:sldLayoutId id="2147483852" r:id="rId8"/>
    <p:sldLayoutId id="2147483853" r:id="rId9"/>
    <p:sldLayoutId id="2147483854" r:id="rId10"/>
    <p:sldLayoutId id="2147483855" r:id="rId11"/>
  </p:sldLayoutIdLst>
  <p:transition xmlns:mc="http://schemas.openxmlformats.org/markup-compatibility/2006" xmlns:hp="http://schemas.haansoft.com/office/presentation/8.0" mc:Ignorable="hp" hp:hslDur="500"/>
  <p:hf sldNum="0" hdr="0" ftr="0"/>
  <p:txStyles>
    <p:titleStyle>
      <a:lvl1pPr algn="l" defTabSz="914400" rtl="0" eaLnBrk="1" latinLnBrk="1"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1" hangingPunct="1">
        <a:lnSpc>
          <a:spcPct val="120000"/>
        </a:lnSpc>
        <a:spcBef>
          <a:spcPts val="1000"/>
        </a:spcBef>
        <a:buClr>
          <a:schemeClr val="accent1"/>
        </a:buClr>
        <a:buSzPct val="100000"/>
        <a:buFont typeface="Arial"/>
        <a:buChar char="•"/>
        <a:defRPr sz="2000" kern="1200">
          <a:solidFill>
            <a:schemeClr val="tx1"/>
          </a:solidFill>
          <a:effectLst/>
          <a:latin typeface="+mn-lt"/>
          <a:ea typeface="+mn-ea"/>
          <a:cs typeface="+mn-cs"/>
        </a:defRPr>
      </a:lvl1pPr>
      <a:lvl2pPr marL="685800" indent="-228600" algn="l" defTabSz="914400" rtl="0" eaLnBrk="1" latinLnBrk="1" hangingPunct="1">
        <a:lnSpc>
          <a:spcPct val="120000"/>
        </a:lnSpc>
        <a:spcBef>
          <a:spcPts val="500"/>
        </a:spcBef>
        <a:buClr>
          <a:schemeClr val="accent1"/>
        </a:buClr>
        <a:buSzPct val="100000"/>
        <a:buFont typeface="Arial"/>
        <a:buChar char="•"/>
        <a:defRPr sz="1800" kern="1200" cap="none" baseline="0">
          <a:solidFill>
            <a:schemeClr val="tx1"/>
          </a:solidFill>
          <a:effectLst/>
          <a:latin typeface="+mn-lt"/>
          <a:ea typeface="+mn-ea"/>
          <a:cs typeface="+mn-cs"/>
        </a:defRPr>
      </a:lvl2pPr>
      <a:lvl3pPr marL="1143000" indent="-228600" algn="l" defTabSz="914400" rtl="0" eaLnBrk="1" latinLnBrk="1" hangingPunct="1">
        <a:lnSpc>
          <a:spcPct val="120000"/>
        </a:lnSpc>
        <a:spcBef>
          <a:spcPts val="500"/>
        </a:spcBef>
        <a:buClr>
          <a:schemeClr val="accent1"/>
        </a:buClr>
        <a:buSzPct val="100000"/>
        <a:buFont typeface="Arial"/>
        <a:buChar char="•"/>
        <a:defRPr sz="1600" kern="1200">
          <a:solidFill>
            <a:schemeClr val="tx1"/>
          </a:solidFill>
          <a:effectLst/>
          <a:latin typeface="+mn-lt"/>
          <a:ea typeface="+mn-ea"/>
          <a:cs typeface="+mn-cs"/>
        </a:defRPr>
      </a:lvl3pPr>
      <a:lvl4pPr marL="1600200" indent="-228600" algn="l" defTabSz="914400" rtl="0" eaLnBrk="1" latinLnBrk="1" hangingPunct="1">
        <a:lnSpc>
          <a:spcPct val="120000"/>
        </a:lnSpc>
        <a:spcBef>
          <a:spcPts val="500"/>
        </a:spcBef>
        <a:buClr>
          <a:schemeClr val="accent1"/>
        </a:buClr>
        <a:buSzPct val="100000"/>
        <a:buFont typeface="Arial"/>
        <a:buChar char="•"/>
        <a:defRPr sz="1400" kern="1200" cap="none" baseline="0">
          <a:solidFill>
            <a:schemeClr val="tx1"/>
          </a:solidFill>
          <a:effectLst/>
          <a:latin typeface="+mn-lt"/>
          <a:ea typeface="+mn-ea"/>
          <a:cs typeface="+mn-cs"/>
        </a:defRPr>
      </a:lvl4pPr>
      <a:lvl5pPr marL="2057400" indent="-228600" algn="l" defTabSz="914400" rtl="0" eaLnBrk="1" latinLnBrk="1" hangingPunct="1">
        <a:lnSpc>
          <a:spcPct val="120000"/>
        </a:lnSpc>
        <a:spcBef>
          <a:spcPts val="500"/>
        </a:spcBef>
        <a:buClr>
          <a:schemeClr val="accent1"/>
        </a:buClr>
        <a:buSzPct val="100000"/>
        <a:buFont typeface="Arial"/>
        <a:buChar char="•"/>
        <a:defRPr sz="1200" kern="1200">
          <a:solidFill>
            <a:schemeClr val="tx1"/>
          </a:solidFill>
          <a:effectLst/>
          <a:latin typeface="+mn-lt"/>
          <a:ea typeface="+mn-ea"/>
          <a:cs typeface="+mn-cs"/>
        </a:defRPr>
      </a:lvl5pPr>
      <a:lvl6pPr marL="2514600" indent="-228600" algn="l" defTabSz="914400" rtl="0" eaLnBrk="1" latinLnBrk="1" hangingPunct="1">
        <a:lnSpc>
          <a:spcPct val="120000"/>
        </a:lnSpc>
        <a:spcBef>
          <a:spcPts val="500"/>
        </a:spcBef>
        <a:buClr>
          <a:schemeClr val="accent1"/>
        </a:buClr>
        <a:buSzPct val="100000"/>
        <a:buFont typeface="Arial"/>
        <a:buChar char="•"/>
        <a:defRPr sz="1200" kern="1200">
          <a:solidFill>
            <a:schemeClr val="tx1"/>
          </a:solidFill>
          <a:effectLst/>
          <a:latin typeface="+mn-lt"/>
          <a:ea typeface="+mn-ea"/>
          <a:cs typeface="+mn-cs"/>
        </a:defRPr>
      </a:lvl6pPr>
      <a:lvl7pPr marL="2971800" indent="-228600" algn="l" defTabSz="914400" rtl="0" eaLnBrk="1" latinLnBrk="1" hangingPunct="1">
        <a:lnSpc>
          <a:spcPct val="120000"/>
        </a:lnSpc>
        <a:spcBef>
          <a:spcPts val="500"/>
        </a:spcBef>
        <a:buClr>
          <a:schemeClr val="accent1"/>
        </a:buClr>
        <a:buSzPct val="100000"/>
        <a:buFont typeface="Arial"/>
        <a:buChar char="•"/>
        <a:defRPr sz="1200" kern="1200">
          <a:solidFill>
            <a:schemeClr val="tx1"/>
          </a:solidFill>
          <a:effectLst/>
          <a:latin typeface="+mn-lt"/>
          <a:ea typeface="+mn-ea"/>
          <a:cs typeface="+mn-cs"/>
        </a:defRPr>
      </a:lvl7pPr>
      <a:lvl8pPr marL="3429000" indent="-228600" algn="l" defTabSz="914400" rtl="0" eaLnBrk="1" latinLnBrk="1" hangingPunct="1">
        <a:lnSpc>
          <a:spcPct val="120000"/>
        </a:lnSpc>
        <a:spcBef>
          <a:spcPts val="500"/>
        </a:spcBef>
        <a:buClr>
          <a:schemeClr val="accent1"/>
        </a:buClr>
        <a:buSzPct val="100000"/>
        <a:buFont typeface="Arial"/>
        <a:buChar char="•"/>
        <a:defRPr sz="1200" kern="1200" baseline="0">
          <a:solidFill>
            <a:schemeClr val="tx1"/>
          </a:solidFill>
          <a:effectLst/>
          <a:latin typeface="+mn-lt"/>
          <a:ea typeface="+mn-ea"/>
          <a:cs typeface="+mn-cs"/>
        </a:defRPr>
      </a:lvl8pPr>
      <a:lvl9pPr marL="3886200" indent="-228600" algn="l" defTabSz="914400" rtl="0" eaLnBrk="1" latinLnBrk="1" hangingPunct="1">
        <a:lnSpc>
          <a:spcPct val="120000"/>
        </a:lnSpc>
        <a:spcBef>
          <a:spcPts val="500"/>
        </a:spcBef>
        <a:buClr>
          <a:schemeClr val="accent1"/>
        </a:buClr>
        <a:buSzPct val="100000"/>
        <a:buFont typeface="Arial"/>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 Id="rId2" Type="http://schemas.openxmlformats.org/officeDocument/2006/relationships/image" Target="../media/image3.jpeg"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hyperlink" Target="https://github.com/CISXO/datamining/blob/main/Graph/practice.py" TargetMode="External" /><Relationship Id="rId3" Type="http://schemas.openxmlformats.org/officeDocument/2006/relationships/image" Target="../media/image12.png"  /><Relationship Id="rId4" Type="http://schemas.openxmlformats.org/officeDocument/2006/relationships/image" Target="../media/image13.png"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14.png"  /><Relationship Id="rId3" Type="http://schemas.openxmlformats.org/officeDocument/2006/relationships/image" Target="../media/image15.png"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16.png"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hyperlink" Target="https://www.cwn.kr/news/articleView.html?idxno=1953(" TargetMode="External" /><Relationship Id="rId3" Type="http://schemas.openxmlformats.org/officeDocument/2006/relationships/hyperlink" Target="https://m.segye.com/view/20230526510276" TargetMode="External" /><Relationship Id="rId4" Type="http://schemas.openxmlformats.org/officeDocument/2006/relationships/hyperlink" Target="https://medium.com/cydaskr/%EB%AA%A9%ED%91%9C%EB%8A%94-%EC%96%B4%EB%96%BB%EA%B2%8C-%EC%84%B8%EC%9A%B0%EB%82%98-%EB%AA%A9%EC%A0%81%EA%B3%BC-%EB%AA%A9%ED%91%9C%EC%9D%98-%EC%B0%A8%EC%9D%B4%EC%99%80-%EC%A0%81%ED%99%95%ED%95%9C-%EB%AA%A9%ED%91%9C%EC%84%A4%EC%A0%95-%EB%8B%AC%EC%84%B1%EB%B0%A9%EB%B2%95-24357a969fdb" TargetMode="External" /><Relationship Id="rId5" Type="http://schemas.openxmlformats.org/officeDocument/2006/relationships/hyperlink" Target="https://ko.wikipedia.org/wiki/%EC%9B%B9_%ED%81%AC%EB%A1%A4%EB%9F%AC" TargetMode="Externa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4.jpeg"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5.emf"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6.png"  /><Relationship Id="rId3" Type="http://schemas.openxmlformats.org/officeDocument/2006/relationships/image" Target="../media/image7.jpeg"  /><Relationship Id="rId4" Type="http://schemas.openxmlformats.org/officeDocument/2006/relationships/image" Target="../media/image6.png"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8.png"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9.png"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10.png"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11.png"  /></Relationships>
</file>

<file path=ppt/slides/slide1.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bg>
      <p:bgPr shadeToTitle="0">
        <a:solidFill>
          <a:schemeClr val="bg1"/>
        </a:solidFill>
      </p:bgPr>
    </p:bg>
    <p:spTree>
      <p:nvGrpSpPr>
        <p:cNvPr id="1" name=""/>
        <p:cNvGrpSpPr/>
        <p:nvPr/>
      </p:nvGrpSpPr>
      <p:grpSpPr>
        <a:xfrm>
          <a:off x="0" y="0"/>
          <a:ext cx="0" cy="0"/>
          <a:chOff x="0" y="0"/>
          <a:chExt cx="0" cy="0"/>
        </a:xfrm>
      </p:grpSpPr>
      <p:sp>
        <p:nvSpPr>
          <p:cNvPr id="2" name="제목 1"/>
          <p:cNvSpPr>
            <a:spLocks noGrp="1"/>
          </p:cNvSpPr>
          <p:nvPr>
            <p:ph type="ctrTitle" idx="0"/>
          </p:nvPr>
        </p:nvSpPr>
        <p:spPr>
          <a:xfrm>
            <a:off x="5289754" y="639098"/>
            <a:ext cx="5888319" cy="2225400"/>
          </a:xfrm>
        </p:spPr>
        <p:txBody>
          <a:bodyPr>
            <a:normAutofit/>
          </a:bodyPr>
          <a:lstStyle/>
          <a:p>
            <a:pPr lvl="0" rtl="0">
              <a:defRPr/>
            </a:pPr>
            <a:r>
              <a:rPr lang="ko-KR" altLang="en-US" sz="6800">
                <a:latin typeface="한컴 말랑말랑 Bold"/>
                <a:ea typeface="한컴 말랑말랑 Bold"/>
              </a:rPr>
              <a:t>스포츠 동반 관람 매칭 시스템</a:t>
            </a:r>
            <a:endParaRPr lang="ko-KR" altLang="en-US" sz="6800">
              <a:latin typeface="한컴 말랑말랑 Bold"/>
              <a:ea typeface="한컴 말랑말랑 Bold"/>
            </a:endParaRPr>
          </a:p>
        </p:txBody>
      </p:sp>
      <p:sp>
        <p:nvSpPr>
          <p:cNvPr id="3" name="부제목 2"/>
          <p:cNvSpPr>
            <a:spLocks noGrp="1"/>
          </p:cNvSpPr>
          <p:nvPr>
            <p:ph type="subTitle" idx="1"/>
          </p:nvPr>
        </p:nvSpPr>
        <p:spPr>
          <a:xfrm>
            <a:off x="5289753" y="4672739"/>
            <a:ext cx="6269347" cy="1021498"/>
          </a:xfrm>
        </p:spPr>
        <p:txBody>
          <a:bodyPr>
            <a:normAutofit lnSpcReduction="10000"/>
          </a:bodyPr>
          <a:lstStyle/>
          <a:p>
            <a:pPr lvl="0" algn="r" rtl="0">
              <a:defRPr/>
            </a:pPr>
            <a:r>
              <a:rPr lang="en-US" altLang="ko">
                <a:solidFill>
                  <a:schemeClr val="tx1">
                    <a:lumMod val="85000"/>
                    <a:lumOff val="15000"/>
                  </a:schemeClr>
                </a:solidFill>
              </a:rPr>
              <a:t>2019253018 </a:t>
            </a:r>
            <a:r>
              <a:rPr lang="ko-KR" altLang="en-US">
                <a:solidFill>
                  <a:schemeClr val="tx1">
                    <a:lumMod val="85000"/>
                    <a:lumOff val="15000"/>
                  </a:schemeClr>
                </a:solidFill>
              </a:rPr>
              <a:t>이준형</a:t>
            </a:r>
            <a:endParaRPr lang="ko-KR" altLang="en-US">
              <a:solidFill>
                <a:schemeClr val="tx1">
                  <a:lumMod val="85000"/>
                  <a:lumOff val="15000"/>
                </a:schemeClr>
              </a:solidFill>
            </a:endParaRPr>
          </a:p>
          <a:p>
            <a:pPr lvl="0" algn="r" rtl="0">
              <a:defRPr/>
            </a:pPr>
            <a:r>
              <a:rPr lang="en-US" altLang="ko" sz="2400">
                <a:solidFill>
                  <a:schemeClr val="tx1">
                    <a:lumMod val="85000"/>
                    <a:lumOff val="15000"/>
                  </a:schemeClr>
                </a:solidFill>
              </a:rPr>
              <a:t>2019253046 </a:t>
            </a:r>
            <a:r>
              <a:rPr lang="ko-KR" altLang="en-US" sz="2400">
                <a:solidFill>
                  <a:schemeClr val="tx1">
                    <a:lumMod val="85000"/>
                    <a:lumOff val="15000"/>
                  </a:schemeClr>
                </a:solidFill>
              </a:rPr>
              <a:t>조정현</a:t>
            </a:r>
            <a:endParaRPr lang="ko" sz="2400">
              <a:solidFill>
                <a:schemeClr val="tx1">
                  <a:lumMod val="85000"/>
                  <a:lumOff val="15000"/>
                </a:schemeClr>
              </a:solidFill>
            </a:endParaRPr>
          </a:p>
        </p:txBody>
      </p:sp>
      <p:pic>
        <p:nvPicPr>
          <p:cNvPr id="5" name="그림 4" descr="건물, 앉아 있음, 벤치, 옆면 그림  자동 생성되는 설명"/>
          <p:cNvPicPr>
            <a:picLocks noChangeAspect="1"/>
          </p:cNvPicPr>
          <p:nvPr/>
        </p:nvPicPr>
        <p:blipFill rotWithShape="1">
          <a:blip r:embed="rId2"/>
          <a:srcRect/>
          <a:stretch>
            <a:fillRect/>
          </a:stretch>
        </p:blipFill>
        <p:spPr>
          <a:xfrm>
            <a:off x="-1" y="1"/>
            <a:ext cx="4635315" cy="6857999"/>
          </a:xfrm>
          <a:prstGeom prst="rect">
            <a:avLst/>
          </a:prstGeom>
        </p:spPr>
      </p:pic>
      <p:sp>
        <p:nvSpPr>
          <p:cNvPr id="4" name="제목 1"/>
          <p:cNvSpPr txBox="1"/>
          <p:nvPr/>
        </p:nvSpPr>
        <p:spPr>
          <a:xfrm>
            <a:off x="5554122" y="2956854"/>
            <a:ext cx="5888319" cy="541176"/>
          </a:xfrm>
          <a:prstGeom prst="rect">
            <a:avLst/>
          </a:prstGeom>
        </p:spPr>
        <p:txBody>
          <a:bodyPr vert="horz" lIns="91440" tIns="45720" rIns="91440" bIns="45720" anchor="b">
            <a:normAutofit/>
          </a:bodyPr>
          <a:lstStyle>
            <a:lvl1pPr algn="ctr" defTabSz="914400" rtl="0" eaLnBrk="1" latinLnBrk="1" hangingPunct="1">
              <a:lnSpc>
                <a:spcPct val="90000"/>
              </a:lnSpc>
              <a:spcBef>
                <a:spcPct val="0"/>
              </a:spcBef>
              <a:buNone/>
              <a:defRPr sz="6000" kern="1200">
                <a:solidFill>
                  <a:schemeClr val="tx1"/>
                </a:solidFill>
                <a:latin typeface="+mj-lt"/>
                <a:ea typeface="+mj-ea"/>
                <a:cs typeface="+mj-cs"/>
              </a:defRPr>
            </a:lvl1pPr>
          </a:lstStyle>
          <a:p>
            <a:pPr lvl="0" algn="r">
              <a:defRPr/>
            </a:pPr>
            <a:r>
              <a:rPr lang="ko-KR" altLang="en-US" sz="3000">
                <a:latin typeface="한컴 말랑말랑 Bold"/>
                <a:ea typeface="한컴 말랑말랑 Bold"/>
              </a:rPr>
              <a:t>직관적인 듀오</a:t>
            </a:r>
            <a:endParaRPr lang="ko-KR" altLang="en-US" sz="3000">
              <a:latin typeface="한컴 말랑말랑 Bold"/>
              <a:ea typeface="한컴 말랑말랑 Bold"/>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0.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latin typeface="맑은 고딕"/>
              </a:rPr>
              <a:t>구축 과정</a:t>
            </a:r>
            <a:r>
              <a:rPr lang="en-US" altLang="ko-KR" sz="3300" b="1">
                <a:latin typeface="맑은 고딕"/>
              </a:rPr>
              <a:t>(</a:t>
            </a:r>
            <a:r>
              <a:rPr lang="en-US" altLang="ko-KR" sz="3600" b="1">
                <a:latin typeface="맑은 고딕"/>
                <a:cs typeface="Times New Roman"/>
              </a:rPr>
              <a:t>hierarchical Bottom-up algorithm</a:t>
            </a:r>
            <a:r>
              <a:rPr lang="en-US" altLang="ko-KR" sz="3300" b="1">
                <a:latin typeface="맑은 고딕"/>
              </a:rPr>
              <a:t>)</a:t>
            </a:r>
            <a:endParaRPr lang="en-US" altLang="ko-KR" sz="3300" b="1">
              <a:latin typeface="맑은 고딕"/>
            </a:endParaRPr>
          </a:p>
        </p:txBody>
      </p:sp>
      <p:sp>
        <p:nvSpPr>
          <p:cNvPr id="3" name="내용 개체 틀 2"/>
          <p:cNvSpPr>
            <a:spLocks noGrp="1"/>
          </p:cNvSpPr>
          <p:nvPr>
            <p:ph idx="1"/>
          </p:nvPr>
        </p:nvSpPr>
        <p:spPr>
          <a:xfrm>
            <a:off x="838200" y="925867"/>
            <a:ext cx="10515600" cy="5251094"/>
          </a:xfrm>
        </p:spPr>
        <p:txBody>
          <a:bodyPr>
            <a:normAutofit/>
          </a:bodyPr>
          <a:lstStyle/>
          <a:p>
            <a:pPr marL="0" lvl="0" indent="0">
              <a:buNone/>
              <a:defRPr/>
            </a:pPr>
            <a:endParaRPr lang="en-US" altLang="ko-KR" sz="2800"/>
          </a:p>
          <a:p>
            <a:pPr lvl="0">
              <a:defRPr/>
            </a:pPr>
            <a:endParaRPr lang="ko-KR" altLang="en-US"/>
          </a:p>
        </p:txBody>
      </p:sp>
      <p:sp>
        <p:nvSpPr>
          <p:cNvPr id="5" name="가로 글상자 4"/>
          <p:cNvSpPr txBox="1"/>
          <p:nvPr/>
        </p:nvSpPr>
        <p:spPr>
          <a:xfrm>
            <a:off x="892342" y="1584157"/>
            <a:ext cx="10407316" cy="646331"/>
          </a:xfrm>
          <a:prstGeom prst="rect">
            <a:avLst/>
          </a:prstGeom>
        </p:spPr>
        <p:txBody>
          <a:bodyPr wrap="square">
            <a:spAutoFit/>
          </a:bodyPr>
          <a:lstStyle/>
          <a:p>
            <a:pPr marL="257040" lvl="0" indent="-257040">
              <a:buFont typeface="Arial"/>
              <a:buChar char="•"/>
              <a:defRPr/>
            </a:pPr>
            <a:r>
              <a:rPr lang="ko-KR" altLang="en-US">
                <a:hlinkClick r:id="rId2"/>
              </a:rPr>
              <a:t>코드</a:t>
            </a:r>
            <a:r>
              <a:rPr lang="en-US" altLang="ko-KR">
                <a:hlinkClick r:id="rId2"/>
              </a:rPr>
              <a:t>(</a:t>
            </a:r>
            <a:r>
              <a:rPr lang="ko-KR" altLang="en-US">
                <a:hlinkClick r:id="rId2"/>
              </a:rPr>
              <a:t>깃허브</a:t>
            </a:r>
            <a:r>
              <a:rPr lang="en-US" altLang="ko-KR">
                <a:hlinkClick r:id="rId2"/>
              </a:rPr>
              <a:t>)</a:t>
            </a:r>
            <a:endParaRPr lang="en-US" altLang="ko-KR"/>
          </a:p>
          <a:p>
            <a:pPr marL="257040" lvl="0" indent="-257040">
              <a:buFont typeface="Arial"/>
              <a:buChar char="•"/>
              <a:defRPr/>
            </a:pPr>
            <a:endParaRPr lang="ko-KR" altLang="en-US"/>
          </a:p>
        </p:txBody>
      </p:sp>
      <p:sp>
        <p:nvSpPr>
          <p:cNvPr id="4" name="TextBox 3"/>
          <p:cNvSpPr txBox="1"/>
          <p:nvPr/>
        </p:nvSpPr>
        <p:spPr>
          <a:xfrm>
            <a:off x="3039762" y="1828800"/>
            <a:ext cx="184731" cy="369332"/>
          </a:xfrm>
          <a:prstGeom prst="rect">
            <a:avLst/>
          </a:prstGeom>
          <a:noFill/>
        </p:spPr>
        <p:txBody>
          <a:bodyPr wrap="none">
            <a:spAutoFit/>
          </a:bodyPr>
          <a:lstStyle/>
          <a:p>
            <a:pPr lvl="0">
              <a:defRPr/>
            </a:pPr>
            <a:endParaRPr kumimoji="1" lang="ko-KR" altLang="en-US"/>
          </a:p>
        </p:txBody>
      </p:sp>
      <p:pic>
        <p:nvPicPr>
          <p:cNvPr id="8" name="그림 7" descr="텍스트, 스크린샷, 소프트웨어, 멀티미디어 소프트웨어이(가) 표시된 사진  자동 생성된 설명"/>
          <p:cNvPicPr>
            <a:picLocks noChangeAspect="1"/>
          </p:cNvPicPr>
          <p:nvPr/>
        </p:nvPicPr>
        <p:blipFill rotWithShape="1">
          <a:blip r:embed="rId3"/>
          <a:stretch>
            <a:fillRect/>
          </a:stretch>
        </p:blipFill>
        <p:spPr>
          <a:xfrm>
            <a:off x="1283806" y="2059722"/>
            <a:ext cx="1848321" cy="3700462"/>
          </a:xfrm>
          <a:prstGeom prst="rect">
            <a:avLst/>
          </a:prstGeom>
        </p:spPr>
      </p:pic>
      <p:sp>
        <p:nvSpPr>
          <p:cNvPr id="14" name="오른쪽 화살표[R] 13"/>
          <p:cNvSpPr/>
          <p:nvPr/>
        </p:nvSpPr>
        <p:spPr>
          <a:xfrm>
            <a:off x="3400425" y="3555163"/>
            <a:ext cx="3749675" cy="88150"/>
          </a:xfrm>
          <a:prstGeom prst="rightArrow">
            <a:avLst>
              <a:gd name="adj1" fmla="val 50000"/>
              <a:gd name="adj2" fmla="val 50000"/>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anchor="ctr"/>
          <a:lstStyle/>
          <a:p>
            <a:pPr lvl="0" algn="ctr">
              <a:defRPr/>
            </a:pPr>
            <a:endParaRPr lang="ko-KR" altLang="en-US">
              <a:highlight>
                <a:srgbClr val="ffff00"/>
              </a:highlight>
            </a:endParaRPr>
          </a:p>
        </p:txBody>
      </p:sp>
      <p:sp>
        <p:nvSpPr>
          <p:cNvPr id="15" name="TextBox 14"/>
          <p:cNvSpPr txBox="1"/>
          <p:nvPr/>
        </p:nvSpPr>
        <p:spPr>
          <a:xfrm>
            <a:off x="4171951" y="3126787"/>
            <a:ext cx="2671762" cy="369332"/>
          </a:xfrm>
          <a:prstGeom prst="rect">
            <a:avLst/>
          </a:prstGeom>
          <a:noFill/>
        </p:spPr>
        <p:txBody>
          <a:bodyPr wrap="square">
            <a:spAutoFit/>
          </a:bodyPr>
          <a:lstStyle/>
          <a:p>
            <a:pPr lvl="0">
              <a:defRPr/>
            </a:pPr>
            <a:r>
              <a:rPr kumimoji="1" lang="ko-KR" altLang="en-US"/>
              <a:t>클러스터링 결과</a:t>
            </a:r>
            <a:endParaRPr kumimoji="1" lang="ko-KR" altLang="en-US"/>
          </a:p>
        </p:txBody>
      </p:sp>
      <p:pic>
        <p:nvPicPr>
          <p:cNvPr id="17" name="그림 16" descr="텍스트, 폰트, 스크린샷, 라인이(가) 표시된 사진  자동 생성된 설명"/>
          <p:cNvPicPr>
            <a:picLocks noChangeAspect="1"/>
          </p:cNvPicPr>
          <p:nvPr/>
        </p:nvPicPr>
        <p:blipFill rotWithShape="1">
          <a:blip r:embed="rId4"/>
          <a:stretch>
            <a:fillRect/>
          </a:stretch>
        </p:blipFill>
        <p:spPr>
          <a:xfrm>
            <a:off x="7304098" y="3045004"/>
            <a:ext cx="4318000" cy="1016000"/>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1.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latin typeface="맑은 고딕"/>
              </a:rPr>
              <a:t>구축 과정</a:t>
            </a:r>
            <a:r>
              <a:rPr lang="en-US" altLang="ko-KR" sz="3300" b="1">
                <a:latin typeface="맑은 고딕"/>
              </a:rPr>
              <a:t>(</a:t>
            </a:r>
            <a:r>
              <a:rPr lang="ko-KR" altLang="en-US" sz="3300" b="1">
                <a:latin typeface="맑은 고딕"/>
              </a:rPr>
              <a:t>추가 기능</a:t>
            </a:r>
            <a:r>
              <a:rPr lang="en-US" altLang="ko-KR" sz="3300" b="1">
                <a:latin typeface="맑은 고딕"/>
              </a:rPr>
              <a:t>)</a:t>
            </a:r>
            <a:endParaRPr lang="en-US" altLang="ko-KR" sz="3300" b="1">
              <a:latin typeface="맑은 고딕"/>
            </a:endParaRPr>
          </a:p>
        </p:txBody>
      </p:sp>
      <p:sp>
        <p:nvSpPr>
          <p:cNvPr id="3" name="내용 개체 틀 2"/>
          <p:cNvSpPr>
            <a:spLocks noGrp="1"/>
          </p:cNvSpPr>
          <p:nvPr>
            <p:ph idx="1"/>
          </p:nvPr>
        </p:nvSpPr>
        <p:spPr>
          <a:xfrm>
            <a:off x="838200" y="925867"/>
            <a:ext cx="10515600" cy="5251094"/>
          </a:xfrm>
        </p:spPr>
        <p:txBody>
          <a:bodyPr>
            <a:normAutofit lnSpcReduction="10000"/>
          </a:bodyPr>
          <a:lstStyle/>
          <a:p>
            <a:pPr marL="0" lvl="0" indent="0">
              <a:buNone/>
              <a:defRPr/>
            </a:pPr>
            <a:endParaRPr lang="en-US" altLang="ko-KR" sz="2800"/>
          </a:p>
          <a:p>
            <a:pPr lvl="0">
              <a:defRPr/>
            </a:pPr>
            <a:endParaRPr lang="ko-KR" altLang="en-US"/>
          </a:p>
        </p:txBody>
      </p:sp>
      <p:sp>
        <p:nvSpPr>
          <p:cNvPr id="6" name="가로 글상자 5"/>
          <p:cNvSpPr txBox="1"/>
          <p:nvPr/>
        </p:nvSpPr>
        <p:spPr>
          <a:xfrm>
            <a:off x="1019174" y="971550"/>
            <a:ext cx="9505950" cy="902970"/>
          </a:xfrm>
          <a:prstGeom prst="rect">
            <a:avLst/>
          </a:prstGeom>
        </p:spPr>
        <p:txBody>
          <a:bodyPr wrap="square">
            <a:spAutoFit/>
          </a:bodyPr>
          <a:p>
            <a:pPr lvl="0">
              <a:defRPr/>
            </a:pPr>
            <a:r>
              <a:rPr lang="ko-KR" altLang="en-US">
                <a:latin typeface="맑은 고딕"/>
              </a:rPr>
              <a:t>기능 설명 </a:t>
            </a:r>
            <a:r>
              <a:rPr lang="en-US" altLang="ko-KR">
                <a:latin typeface="맑은 고딕"/>
              </a:rPr>
              <a:t>:</a:t>
            </a:r>
            <a:r>
              <a:rPr lang="ko-KR" altLang="en-US">
                <a:latin typeface="맑은 고딕"/>
              </a:rPr>
              <a:t> 야구 경기 중 점수 차가 </a:t>
            </a:r>
            <a:r>
              <a:rPr lang="en-US" altLang="ko-KR">
                <a:latin typeface="맑은 고딕"/>
              </a:rPr>
              <a:t>5</a:t>
            </a:r>
            <a:r>
              <a:rPr lang="ko-KR" altLang="en-US">
                <a:latin typeface="맑은 고딕"/>
              </a:rPr>
              <a:t>점을 초과할 경우</a:t>
            </a:r>
            <a:r>
              <a:rPr lang="en-US" altLang="ko-KR">
                <a:latin typeface="맑은 고딕"/>
              </a:rPr>
              <a:t>(</a:t>
            </a:r>
            <a:r>
              <a:rPr lang="ko-KR" altLang="en-US">
                <a:latin typeface="맑은 고딕"/>
              </a:rPr>
              <a:t>경기가 루즈해져서 이용자의 흥미가 떨어짐</a:t>
            </a:r>
            <a:r>
              <a:rPr lang="en-US" altLang="ko-KR">
                <a:latin typeface="맑은 고딕"/>
              </a:rPr>
              <a:t>)</a:t>
            </a:r>
            <a:r>
              <a:rPr lang="ko-KR" altLang="en-US">
                <a:latin typeface="맑은 고딕"/>
              </a:rPr>
              <a:t> 추천 알고리즘을 통해 소비자 선호도를 파악해 야구 경기 외에 다른 추천을 하게 된다</a:t>
            </a:r>
            <a:r>
              <a:rPr lang="en-US" altLang="ko-KR">
                <a:latin typeface="맑은 고딕"/>
              </a:rPr>
              <a:t>.</a:t>
            </a:r>
            <a:endParaRPr lang="en-US" altLang="ko-KR">
              <a:latin typeface="맑은 고딕"/>
            </a:endParaRPr>
          </a:p>
        </p:txBody>
      </p:sp>
      <p:pic>
        <p:nvPicPr>
          <p:cNvPr id="7" name="그림 6"/>
          <p:cNvPicPr/>
          <p:nvPr/>
        </p:nvPicPr>
        <p:blipFill rotWithShape="1">
          <a:blip r:embed="rId2"/>
          <a:stretch>
            <a:fillRect/>
          </a:stretch>
        </p:blipFill>
        <p:spPr>
          <a:xfrm>
            <a:off x="1066799" y="1898984"/>
            <a:ext cx="1886411" cy="1794302"/>
          </a:xfrm>
          <a:prstGeom prst="rect">
            <a:avLst/>
          </a:prstGeom>
          <a:noFill/>
          <a:ln>
            <a:noFill/>
          </a:ln>
          <a:effectLst/>
        </p:spPr>
      </p:pic>
      <p:sp>
        <p:nvSpPr>
          <p:cNvPr id="8" name="가로 글상자 7"/>
          <p:cNvSpPr txBox="1"/>
          <p:nvPr/>
        </p:nvSpPr>
        <p:spPr>
          <a:xfrm>
            <a:off x="3438524" y="1876425"/>
            <a:ext cx="7296152" cy="902970"/>
          </a:xfrm>
          <a:prstGeom prst="rect">
            <a:avLst/>
          </a:prstGeom>
        </p:spPr>
        <p:txBody>
          <a:bodyPr wrap="square">
            <a:spAutoFit/>
          </a:bodyPr>
          <a:p>
            <a:pPr lvl="0">
              <a:defRPr/>
            </a:pPr>
            <a:r>
              <a:rPr lang="ko-KR" altLang="en-US">
                <a:latin typeface="맑은 고딕"/>
              </a:rPr>
              <a:t>예시 </a:t>
            </a:r>
            <a:r>
              <a:rPr lang="en-US" altLang="ko-KR">
                <a:latin typeface="맑은 고딕"/>
              </a:rPr>
              <a:t>1.</a:t>
            </a:r>
            <a:r>
              <a:rPr lang="ko-KR" altLang="en-US">
                <a:latin typeface="맑은 고딕"/>
              </a:rPr>
              <a:t> 수원 </a:t>
            </a:r>
            <a:r>
              <a:rPr lang="en-US" altLang="ko-KR">
                <a:latin typeface="맑은 고딕"/>
              </a:rPr>
              <a:t>kt </a:t>
            </a:r>
            <a:r>
              <a:rPr lang="ko-KR" altLang="en-US">
                <a:latin typeface="맑은 고딕"/>
              </a:rPr>
              <a:t>위즈 파크에 경기가 이뤄지고 있는 경우 사용자의 흥미 데이터베이스에 축구가 포함될 경우 일정 데이터베이스를 확인해서 수원 </a:t>
            </a:r>
            <a:r>
              <a:rPr lang="en-US" altLang="ko-KR">
                <a:latin typeface="맑은 고딕"/>
              </a:rPr>
              <a:t>fc</a:t>
            </a:r>
            <a:r>
              <a:rPr lang="ko-KR" altLang="en-US">
                <a:latin typeface="맑은 고딕"/>
              </a:rPr>
              <a:t>의 축구 경기를 추천해 준다</a:t>
            </a:r>
            <a:r>
              <a:rPr lang="en-US" altLang="ko-KR">
                <a:latin typeface="맑은 고딕"/>
              </a:rPr>
              <a:t>.</a:t>
            </a:r>
            <a:endParaRPr lang="en-US" altLang="ko-KR">
              <a:latin typeface="맑은 고딕"/>
            </a:endParaRPr>
          </a:p>
        </p:txBody>
      </p:sp>
      <p:pic>
        <p:nvPicPr>
          <p:cNvPr id="9" name="그림 8"/>
          <p:cNvPicPr/>
          <p:nvPr/>
        </p:nvPicPr>
        <p:blipFill rotWithShape="1">
          <a:blip r:embed="rId3"/>
          <a:stretch>
            <a:fillRect/>
          </a:stretch>
        </p:blipFill>
        <p:spPr>
          <a:xfrm>
            <a:off x="8724902" y="3429000"/>
            <a:ext cx="2124837" cy="1997836"/>
          </a:xfrm>
          <a:prstGeom prst="rect">
            <a:avLst/>
          </a:prstGeom>
          <a:noFill/>
          <a:ln>
            <a:noFill/>
          </a:ln>
          <a:effectLst/>
        </p:spPr>
      </p:pic>
      <p:sp>
        <p:nvSpPr>
          <p:cNvPr id="10" name="가로 글상자 9"/>
          <p:cNvSpPr txBox="1"/>
          <p:nvPr/>
        </p:nvSpPr>
        <p:spPr>
          <a:xfrm>
            <a:off x="2695574" y="3695700"/>
            <a:ext cx="5905502" cy="1179195"/>
          </a:xfrm>
          <a:prstGeom prst="rect">
            <a:avLst/>
          </a:prstGeom>
        </p:spPr>
        <p:txBody>
          <a:bodyPr wrap="square">
            <a:spAutoFit/>
          </a:bodyPr>
          <a:p>
            <a:pPr lvl="0">
              <a:defRPr/>
            </a:pPr>
            <a:r>
              <a:rPr lang="ko-KR" altLang="en-US">
                <a:latin typeface="맑은 고딕"/>
              </a:rPr>
              <a:t> 예시 </a:t>
            </a:r>
            <a:r>
              <a:rPr lang="en-US" altLang="ko-KR">
                <a:latin typeface="맑은 고딕"/>
              </a:rPr>
              <a:t>2.</a:t>
            </a:r>
            <a:r>
              <a:rPr lang="ko-KR" altLang="en-US">
                <a:latin typeface="맑은 고딕"/>
              </a:rPr>
              <a:t> 부산 사직 종합운동장에서 경기가 이뤄지고 있는 경우 사용자의 흥미 데이터베이스에 축구가 포함될 경우 일정 데이터베이스를 확인해서 부산 아이파크의 축구 경기를 추천해 준다</a:t>
            </a:r>
            <a:r>
              <a:rPr lang="en-US" altLang="ko-KR">
                <a:latin typeface="맑은 고딕"/>
              </a:rPr>
              <a:t>.</a:t>
            </a:r>
            <a:endParaRPr lang="en-US" altLang="ko-KR">
              <a:latin typeface="맑은 고딕"/>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2.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latin typeface="맑은 고딕"/>
              </a:rPr>
              <a:t>구축 과정</a:t>
            </a:r>
            <a:r>
              <a:rPr lang="en-US" altLang="ko-KR" sz="3300" b="1">
                <a:latin typeface="맑은 고딕"/>
              </a:rPr>
              <a:t>(</a:t>
            </a:r>
            <a:r>
              <a:rPr lang="ko-KR" altLang="en-US" sz="3300" b="1">
                <a:latin typeface="맑은 고딕"/>
              </a:rPr>
              <a:t>추가 기능</a:t>
            </a:r>
            <a:r>
              <a:rPr lang="en-US" altLang="ko-KR" sz="3300" b="1">
                <a:latin typeface="맑은 고딕"/>
              </a:rPr>
              <a:t>)</a:t>
            </a:r>
            <a:endParaRPr lang="en-US" altLang="ko-KR" sz="3300" b="1">
              <a:latin typeface="맑은 고딕"/>
            </a:endParaRPr>
          </a:p>
        </p:txBody>
      </p:sp>
      <p:sp>
        <p:nvSpPr>
          <p:cNvPr id="3" name="내용 개체 틀 2"/>
          <p:cNvSpPr>
            <a:spLocks noGrp="1"/>
          </p:cNvSpPr>
          <p:nvPr>
            <p:ph idx="1"/>
          </p:nvPr>
        </p:nvSpPr>
        <p:spPr>
          <a:xfrm>
            <a:off x="838200" y="925867"/>
            <a:ext cx="10515600" cy="5251094"/>
          </a:xfrm>
        </p:spPr>
        <p:txBody>
          <a:bodyPr>
            <a:normAutofit lnSpcReduction="10000"/>
          </a:bodyPr>
          <a:lstStyle/>
          <a:p>
            <a:pPr marL="0" lvl="0" indent="0">
              <a:buNone/>
              <a:defRPr/>
            </a:pPr>
            <a:endParaRPr lang="en-US" altLang="ko-KR" sz="2800"/>
          </a:p>
          <a:p>
            <a:pPr lvl="0">
              <a:defRPr/>
            </a:pPr>
            <a:endParaRPr lang="ko-KR" altLang="en-US"/>
          </a:p>
        </p:txBody>
      </p:sp>
      <p:pic>
        <p:nvPicPr>
          <p:cNvPr id="11" name="그림 10"/>
          <p:cNvPicPr>
            <a:picLocks noChangeAspect="1"/>
          </p:cNvPicPr>
          <p:nvPr/>
        </p:nvPicPr>
        <p:blipFill rotWithShape="1">
          <a:blip r:embed="rId2"/>
          <a:stretch>
            <a:fillRect/>
          </a:stretch>
        </p:blipFill>
        <p:spPr>
          <a:xfrm>
            <a:off x="764726" y="1055134"/>
            <a:ext cx="5007424" cy="4747731"/>
          </a:xfrm>
          <a:prstGeom prst="rect">
            <a:avLst/>
          </a:prstGeom>
        </p:spPr>
      </p:pic>
      <p:sp>
        <p:nvSpPr>
          <p:cNvPr id="12" name="가로 글상자 11"/>
          <p:cNvSpPr txBox="1"/>
          <p:nvPr/>
        </p:nvSpPr>
        <p:spPr>
          <a:xfrm>
            <a:off x="6096000" y="971550"/>
            <a:ext cx="4429124" cy="636270"/>
          </a:xfrm>
          <a:prstGeom prst="rect">
            <a:avLst/>
          </a:prstGeom>
        </p:spPr>
        <p:txBody>
          <a:bodyPr wrap="square">
            <a:spAutoFit/>
          </a:bodyPr>
          <a:p>
            <a:pPr marL="0" lvl="0" indent="0" algn="l" defTabSz="914400" rtl="0" eaLnBrk="1" latinLnBrk="0" hangingPunct="1">
              <a:lnSpc>
                <a:spcPct val="100000"/>
              </a:lnSpc>
              <a:spcBef>
                <a:spcPts val="0"/>
              </a:spcBef>
              <a:spcAft>
                <a:spcPts val="0"/>
              </a:spcAft>
              <a:buNone/>
              <a:defRPr/>
            </a:pPr>
            <a:r>
              <a:rPr xmlns:mc="http://schemas.openxmlformats.org/markup-compatibility/2006" xmlns:hp="http://schemas.haansoft.com/office/presentation/8.0" kumimoji="0" lang="ko-KR" altLang="en-US" sz="1800" b="0" i="0" u="none" strike="noStrike" kern="1200" cap="none" spc="0" normalizeH="0" baseline="0" mc:Ignorable="hp" hp:hslEmbossed="0">
                <a:solidFill>
                  <a:srgbClr val="454545"/>
                </a:solidFill>
                <a:latin typeface="맑은 고딕"/>
              </a:rPr>
              <a:t>기능 설명 </a:t>
            </a:r>
            <a:r>
              <a:rPr xmlns:mc="http://schemas.openxmlformats.org/markup-compatibility/2006" xmlns:hp="http://schemas.haansoft.com/office/presentation/8.0" kumimoji="0" lang="en-US" altLang="ko-KR" sz="1800" b="0" i="0" u="none" strike="noStrike" kern="1200" cap="none" spc="0" normalizeH="0" baseline="0" mc:Ignorable="hp" hp:hslEmbossed="0">
                <a:solidFill>
                  <a:srgbClr val="454545"/>
                </a:solidFill>
                <a:latin typeface="맑은 고딕"/>
              </a:rPr>
              <a:t>:</a:t>
            </a:r>
            <a:r>
              <a:rPr xmlns:mc="http://schemas.openxmlformats.org/markup-compatibility/2006" xmlns:hp="http://schemas.haansoft.com/office/presentation/8.0" kumimoji="0" lang="ko-KR" altLang="en-US" sz="1800" b="0" i="0" u="none" strike="noStrike" kern="1200" cap="none" spc="0" normalizeH="0" baseline="0" mc:Ignorable="hp" hp:hslEmbossed="0">
                <a:solidFill>
                  <a:srgbClr val="454545"/>
                </a:solidFill>
                <a:latin typeface="맑은 고딕"/>
              </a:rPr>
              <a:t> 경기 전후로 소비자들이 갈만한 식당들을 추천해 주게 된다</a:t>
            </a:r>
            <a:r>
              <a:rPr xmlns:mc="http://schemas.openxmlformats.org/markup-compatibility/2006" xmlns:hp="http://schemas.haansoft.com/office/presentation/8.0" kumimoji="0" lang="en-US" altLang="ko-KR" sz="1800" b="0" i="0" u="none" strike="noStrike" kern="1200" cap="none" spc="0" normalizeH="0" baseline="0" mc:Ignorable="hp" hp:hslEmbossed="0">
                <a:solidFill>
                  <a:srgbClr val="454545"/>
                </a:solidFill>
                <a:latin typeface="맑은 고딕"/>
                <a:cs typeface="맑은 고딕"/>
              </a:rPr>
              <a:t>.</a:t>
            </a:r>
            <a:endParaRPr xmlns:mc="http://schemas.openxmlformats.org/markup-compatibility/2006" xmlns:hp="http://schemas.haansoft.com/office/presentation/8.0" kumimoji="0" lang="en-US" altLang="ko-KR" sz="1800" b="0" i="0" u="none" strike="noStrike" kern="1200" cap="none" spc="0" normalizeH="0" baseline="0" mc:Ignorable="hp" hp:hslEmbossed="0">
              <a:solidFill>
                <a:srgbClr val="454545"/>
              </a:solidFill>
              <a:latin typeface="맑은 고딕"/>
              <a:cs typeface="맑은 고딕"/>
            </a:endParaRPr>
          </a:p>
        </p:txBody>
      </p:sp>
      <p:sp>
        <p:nvSpPr>
          <p:cNvPr id="13" name="가로 글상자 12"/>
          <p:cNvSpPr txBox="1"/>
          <p:nvPr/>
        </p:nvSpPr>
        <p:spPr>
          <a:xfrm>
            <a:off x="6096000" y="2917658"/>
            <a:ext cx="5594684" cy="642787"/>
          </a:xfrm>
          <a:prstGeom prst="rect">
            <a:avLst/>
          </a:prstGeom>
        </p:spPr>
        <p:txBody>
          <a:bodyPr wrap="square">
            <a:spAutoFit/>
          </a:bodyPr>
          <a:p>
            <a:pPr lvl="0">
              <a:defRPr/>
            </a:pPr>
            <a:r>
              <a:rPr lang="ko-KR" altLang="en-US">
                <a:latin typeface="맑은 고딕"/>
              </a:rPr>
              <a:t>옆 사진과 같이 구장별 맛집 데이터 베이스를 추가해서 소비자들에게 추천을 해주게 된다</a:t>
            </a:r>
            <a:r>
              <a:rPr lang="en-US" altLang="ko-KR">
                <a:latin typeface="맑은 고딕"/>
              </a:rPr>
              <a:t>.</a:t>
            </a:r>
            <a:endParaRPr lang="en-US" altLang="ko-KR">
              <a:latin typeface="맑은 고딕"/>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3.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t>기타 실적들</a:t>
            </a:r>
            <a:endParaRPr lang="ko-KR" altLang="en-US" sz="3300" b="1"/>
          </a:p>
        </p:txBody>
      </p:sp>
      <p:sp>
        <p:nvSpPr>
          <p:cNvPr id="3" name="내용 개체 틀 2"/>
          <p:cNvSpPr>
            <a:spLocks noGrp="1"/>
          </p:cNvSpPr>
          <p:nvPr>
            <p:ph idx="1"/>
          </p:nvPr>
        </p:nvSpPr>
        <p:spPr>
          <a:xfrm>
            <a:off x="838200" y="925867"/>
            <a:ext cx="10515600" cy="5251094"/>
          </a:xfrm>
        </p:spPr>
        <p:txBody>
          <a:bodyPr>
            <a:normAutofit/>
          </a:bodyPr>
          <a:lstStyle/>
          <a:p>
            <a:pPr marL="0" lvl="0" indent="0">
              <a:buNone/>
              <a:defRPr/>
            </a:pPr>
            <a:endParaRPr lang="en-US" altLang="ko-KR" sz="2800"/>
          </a:p>
          <a:p>
            <a:pPr lvl="0">
              <a:defRPr/>
            </a:pPr>
            <a:endParaRPr lang="ko-KR" altLang="en-US"/>
          </a:p>
        </p:txBody>
      </p:sp>
      <p:sp>
        <p:nvSpPr>
          <p:cNvPr id="5" name="가로 글상자 4"/>
          <p:cNvSpPr txBox="1"/>
          <p:nvPr/>
        </p:nvSpPr>
        <p:spPr>
          <a:xfrm>
            <a:off x="892342" y="1584157"/>
            <a:ext cx="10407316" cy="909488"/>
          </a:xfrm>
          <a:prstGeom prst="rect">
            <a:avLst/>
          </a:prstGeom>
        </p:spPr>
        <p:txBody>
          <a:bodyPr wrap="square">
            <a:spAutoFit/>
          </a:bodyPr>
          <a:lstStyle/>
          <a:p>
            <a:pPr marL="257040" lvl="0" indent="-257040">
              <a:buFont typeface="Arial"/>
              <a:buChar char="•"/>
              <a:defRPr/>
            </a:pPr>
            <a:r>
              <a:rPr lang="en-US" altLang="ko-KR"/>
              <a:t>2023</a:t>
            </a:r>
            <a:r>
              <a:rPr lang="ko-KR" altLang="en-US"/>
              <a:t> 강원지역혁신플랫폼</a:t>
            </a:r>
            <a:r>
              <a:rPr lang="en-US" altLang="ko-KR"/>
              <a:t>(RIS)</a:t>
            </a:r>
            <a:r>
              <a:rPr lang="ko-KR" altLang="en-US"/>
              <a:t> 디지털헬스케어사업 지식재산권 지원 프로그램 제출</a:t>
            </a:r>
            <a:endParaRPr lang="ko-KR" altLang="en-US"/>
          </a:p>
          <a:p>
            <a:pPr marL="257040" lvl="0" indent="-257040">
              <a:buFont typeface="Arial"/>
              <a:buChar char="•"/>
              <a:defRPr/>
            </a:pPr>
            <a:endParaRPr lang="ko-KR" altLang="en-US"/>
          </a:p>
          <a:p>
            <a:pPr marL="257040" lvl="0" indent="-257040">
              <a:buFont typeface="Arial"/>
              <a:buChar char="•"/>
              <a:defRPr/>
            </a:pPr>
            <a:r>
              <a:rPr lang="ko-KR" altLang="en-US"/>
              <a:t>제</a:t>
            </a:r>
            <a:r>
              <a:rPr lang="en-US" altLang="ko-KR"/>
              <a:t>1</a:t>
            </a:r>
            <a:r>
              <a:rPr lang="ko-KR" altLang="en-US"/>
              <a:t>회 소다제 </a:t>
            </a:r>
            <a:r>
              <a:rPr lang="en-US" altLang="ko-KR"/>
              <a:t>- </a:t>
            </a:r>
            <a:r>
              <a:rPr lang="ko-KR" altLang="en-US"/>
              <a:t>앱 개발 해커톤 대회</a:t>
            </a:r>
            <a:endParaRPr lang="ko-KR" altLang="en-US"/>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4.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t>출처</a:t>
            </a:r>
            <a:endParaRPr lang="ko-KR" altLang="en-US" sz="3300" b="1"/>
          </a:p>
        </p:txBody>
      </p:sp>
      <p:sp>
        <p:nvSpPr>
          <p:cNvPr id="3" name="내용 개체 틀 2"/>
          <p:cNvSpPr>
            <a:spLocks noGrp="1"/>
          </p:cNvSpPr>
          <p:nvPr>
            <p:ph idx="1"/>
          </p:nvPr>
        </p:nvSpPr>
        <p:spPr>
          <a:xfrm>
            <a:off x="838200" y="925867"/>
            <a:ext cx="10515600" cy="5251094"/>
          </a:xfrm>
        </p:spPr>
        <p:txBody>
          <a:bodyPr>
            <a:normAutofit lnSpcReduction="10000"/>
          </a:bodyPr>
          <a:lstStyle/>
          <a:p>
            <a:pPr marL="0" lvl="0" indent="0">
              <a:buNone/>
              <a:defRPr/>
            </a:pPr>
            <a:endParaRPr lang="en-US" altLang="ko-KR" sz="2800"/>
          </a:p>
          <a:p>
            <a:pPr lvl="0">
              <a:defRPr/>
            </a:pPr>
            <a:endParaRPr lang="ko-KR" altLang="en-US"/>
          </a:p>
        </p:txBody>
      </p:sp>
      <p:sp>
        <p:nvSpPr>
          <p:cNvPr id="5" name="가로 글상자 4"/>
          <p:cNvSpPr txBox="1"/>
          <p:nvPr/>
        </p:nvSpPr>
        <p:spPr>
          <a:xfrm>
            <a:off x="892342" y="1584157"/>
            <a:ext cx="10407316" cy="2833538"/>
          </a:xfrm>
          <a:prstGeom prst="rect">
            <a:avLst/>
          </a:prstGeom>
        </p:spPr>
        <p:txBody>
          <a:bodyPr wrap="square">
            <a:spAutoFit/>
          </a:bodyPr>
          <a:p>
            <a:pPr marL="257040" lvl="0" indent="-257040">
              <a:buFont typeface="Arial"/>
              <a:buChar char="•"/>
              <a:defRPr/>
            </a:pPr>
            <a:r>
              <a:rPr lang="ko-KR" altLang="en-US">
                <a:latin typeface="맑은 고딕"/>
                <a:hlinkClick r:id="rId2"/>
              </a:rPr>
              <a:t>https://www.cwn.kr/news/articleView.html?idxno=1953</a:t>
            </a:r>
            <a:r>
              <a:rPr lang="en-US" altLang="ko-KR">
                <a:latin typeface="맑은 고딕"/>
                <a:hlinkClick r:id="rId2"/>
              </a:rPr>
              <a:t>(</a:t>
            </a:r>
            <a:r>
              <a:rPr lang="ko-KR" altLang="en-US">
                <a:latin typeface="맑은 고딕"/>
              </a:rPr>
              <a:t>목차관련사진</a:t>
            </a:r>
            <a:r>
              <a:rPr lang="en-US" altLang="ko-KR">
                <a:latin typeface="맑은 고딕"/>
              </a:rPr>
              <a:t>)</a:t>
            </a:r>
            <a:endParaRPr lang="en-US" altLang="ko-KR">
              <a:latin typeface="맑은 고딕"/>
            </a:endParaRPr>
          </a:p>
          <a:p>
            <a:pPr marL="257040" lvl="0" indent="-257040">
              <a:buFont typeface="Arial"/>
              <a:buChar char="•"/>
              <a:defRPr/>
            </a:pPr>
            <a:r>
              <a:rPr lang="ko-KR" altLang="en-US">
                <a:latin typeface="맑은 고딕"/>
                <a:hlinkClick r:id="rId3"/>
              </a:rPr>
              <a:t>https://m.segye.com/view/20230526510276</a:t>
            </a:r>
            <a:r>
              <a:rPr lang="ko-KR" altLang="en-US">
                <a:latin typeface="맑은 고딕"/>
              </a:rPr>
              <a:t> </a:t>
            </a:r>
            <a:r>
              <a:rPr lang="en-US" altLang="ko-KR">
                <a:latin typeface="맑은 고딕"/>
              </a:rPr>
              <a:t>(</a:t>
            </a:r>
            <a:r>
              <a:rPr lang="ko-KR" altLang="en-US">
                <a:latin typeface="맑은 고딕"/>
              </a:rPr>
              <a:t>프로 스포츠 설문조사</a:t>
            </a:r>
            <a:r>
              <a:rPr lang="en-US" altLang="ko-KR">
                <a:latin typeface="맑은 고딕"/>
              </a:rPr>
              <a:t>)</a:t>
            </a:r>
            <a:endParaRPr lang="en-US" altLang="ko-KR">
              <a:latin typeface="맑은 고딕"/>
            </a:endParaRPr>
          </a:p>
          <a:p>
            <a:pPr marL="257040" lvl="0" indent="-257040">
              <a:buFont typeface="Arial"/>
              <a:buChar char="•"/>
              <a:defRPr/>
            </a:pPr>
            <a:r>
              <a:rPr lang="en-US" altLang="ko-KR">
                <a:latin typeface="맑은 고딕"/>
                <a:hlinkClick r:id="rId4"/>
              </a:rPr>
              <a:t>https://medium.com/cydaskr/%EB%AA%A9%ED%91%9C%EB%8A%94-%EC%96%B4%EB%96%BB%EA%B2%8C-%EC%84%B8%EC%9A%B0%EB%82%98-%EB%AA%A9%EC%A0%81%EA%B3%BC-%EB%AA%A9%ED%91%9C%EC%9D%98-%EC%B0%A8%EC%9D%B4%EC%99%80-%EC%A0%81%ED%99%95%ED%95%9C-%EB%AA%A9%ED%91%9C%EC%84%A4%EC%A0%95-%EB%8B%AC%EC%84%B1%EB%B0%A9%EB%B2%95-24357a969fdb</a:t>
            </a:r>
            <a:r>
              <a:rPr lang="ko-KR" altLang="en-US">
                <a:latin typeface="맑은 고딕"/>
              </a:rPr>
              <a:t> </a:t>
            </a:r>
            <a:r>
              <a:rPr lang="en-US" altLang="ko-KR">
                <a:latin typeface="맑은 고딕"/>
              </a:rPr>
              <a:t>(</a:t>
            </a:r>
            <a:r>
              <a:rPr lang="ko-KR" altLang="en-US">
                <a:latin typeface="맑은 고딕"/>
              </a:rPr>
              <a:t>목표관련사진</a:t>
            </a:r>
            <a:r>
              <a:rPr lang="en-US" altLang="ko-KR">
                <a:latin typeface="맑은 고딕"/>
              </a:rPr>
              <a:t>)</a:t>
            </a:r>
            <a:endParaRPr lang="en-US" altLang="ko-KR">
              <a:latin typeface="맑은 고딕"/>
            </a:endParaRPr>
          </a:p>
          <a:p>
            <a:pPr marL="257040" lvl="0" indent="-257040">
              <a:buFont typeface="Arial"/>
              <a:buChar char="•"/>
              <a:defRPr/>
            </a:pPr>
            <a:r>
              <a:rPr xmlns:mc="http://schemas.openxmlformats.org/markup-compatibility/2006" xmlns:hp="http://schemas.haansoft.com/office/presentation/8.0" lang="EN-US" b="0" i="0" u="sng" strike="noStrike" spc="-60" mc:Ignorable="hp" hp:hslEmbossed="0">
                <a:solidFill>
                  <a:srgbClr val="0000ff"/>
                </a:solidFill>
                <a:latin typeface="맑은 고딕"/>
                <a:ea typeface="맑은 고딕"/>
                <a:hlinkClick r:id="rId5"/>
              </a:rPr>
              <a:t>https://ko.wikipedia.org/wiki/%EC%9B%B9_%ED%81%AC%EB%A1%A4%EB%9F%AC</a:t>
            </a:r>
            <a:r>
              <a:rPr xmlns:mc="http://schemas.openxmlformats.org/markup-compatibility/2006" xmlns:hp="http://schemas.haansoft.com/office/presentation/8.0" lang="ko-KR" altLang="en-US" b="0" i="0" u="sng" strike="noStrike" spc="-60" mc:Ignorable="hp" hp:hslEmbossed="0">
                <a:solidFill>
                  <a:srgbClr val="0000ff"/>
                </a:solidFill>
                <a:latin typeface="맑은 고딕"/>
              </a:rPr>
              <a:t>  </a:t>
            </a:r>
            <a:r>
              <a:rPr xmlns:mc="http://schemas.openxmlformats.org/markup-compatibility/2006" xmlns:hp="http://schemas.haansoft.com/office/presentation/8.0" lang="en-US" altLang="ko-KR" b="0" i="0" u="sng" strike="noStrike" spc="-60" mc:Ignorable="hp" hp:hslEmbossed="0">
                <a:solidFill>
                  <a:srgbClr val="0000ff"/>
                </a:solidFill>
                <a:latin typeface="맑은 고딕"/>
              </a:rPr>
              <a:t>(</a:t>
            </a:r>
            <a:r>
              <a:rPr lang="ko-KR" altLang="en-US">
                <a:latin typeface="맑은 고딕"/>
              </a:rPr>
              <a:t>웹 크롤러의 구조</a:t>
            </a:r>
            <a:r>
              <a:rPr lang="en-US" altLang="ko-KR">
                <a:latin typeface="맑은 고딕"/>
              </a:rPr>
              <a:t>)</a:t>
            </a:r>
            <a:endParaRPr lang="en-US" altLang="ko-KR">
              <a:latin typeface="맑은 고딕"/>
            </a:endParaRPr>
          </a:p>
          <a:p>
            <a:pPr marL="257040" lvl="0" indent="-257040">
              <a:buFont typeface="Arial"/>
              <a:buChar char="•"/>
              <a:defRPr/>
            </a:pPr>
            <a:r>
              <a:rPr lang="ko-KR" altLang="en-US">
                <a:latin typeface="맑은 고딕"/>
              </a:rPr>
              <a:t>추가기능사진 </a:t>
            </a:r>
            <a:r>
              <a:rPr lang="en-US" altLang="ko-KR">
                <a:latin typeface="맑은 고딕"/>
              </a:rPr>
              <a:t>:</a:t>
            </a:r>
            <a:r>
              <a:rPr lang="ko-KR" altLang="en-US">
                <a:latin typeface="맑은 고딕"/>
              </a:rPr>
              <a:t> 네이버지도 캡쳐</a:t>
            </a:r>
            <a:endParaRPr lang="ko-KR" altLang="en-US">
              <a:latin typeface="맑은 고딕"/>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15.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0"/>
          </p:nvPr>
        </p:nvSpPr>
        <p:spPr/>
        <p:txBody>
          <a:bodyPr/>
          <a:lstStyle/>
          <a:p>
            <a:pPr lvl="0">
              <a:defRPr/>
            </a:pPr>
            <a:r>
              <a:rPr lang="ko-KR" altLang="en-US" b="1"/>
              <a:t>감사합니다</a:t>
            </a:r>
            <a:r>
              <a:rPr lang="en-US" altLang="ko-KR" b="1"/>
              <a:t>.</a:t>
            </a:r>
            <a:endParaRPr lang="en-US" altLang="ko-KR" b="1"/>
          </a:p>
        </p:txBody>
      </p:sp>
      <p:sp>
        <p:nvSpPr>
          <p:cNvPr id="3" name="Content Placeholder 2"/>
          <p:cNvSpPr>
            <a:spLocks noGrp="1"/>
          </p:cNvSpPr>
          <p:nvPr>
            <p:ph idx="1"/>
          </p:nvPr>
        </p:nvSpPr>
        <p:spPr/>
        <p:txBody>
          <a:bodyPr/>
          <a:lstStyle/>
          <a:p>
            <a:pPr lvl="0">
              <a:defRPr/>
            </a:pPr>
            <a:r>
              <a:rPr lang="ko-KR" altLang="en-US"/>
              <a:t/>
            </a:r>
            <a:endParaRPr lang="ko-KR" altLang="en-US"/>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2.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idx="0"/>
          </p:nvPr>
        </p:nvSpPr>
        <p:spPr/>
        <p:txBody>
          <a:bodyPr/>
          <a:lstStyle/>
          <a:p>
            <a:pPr lvl="0">
              <a:defRPr/>
            </a:pPr>
            <a:r>
              <a:rPr lang="ko-KR" altLang="en-US" b="1"/>
              <a:t>목차</a:t>
            </a:r>
            <a:endParaRPr lang="ko-KR" altLang="en-US" b="1"/>
          </a:p>
        </p:txBody>
      </p:sp>
      <p:sp>
        <p:nvSpPr>
          <p:cNvPr id="3" name="내용 개체 틀 2"/>
          <p:cNvSpPr>
            <a:spLocks noGrp="1"/>
          </p:cNvSpPr>
          <p:nvPr>
            <p:ph idx="1"/>
          </p:nvPr>
        </p:nvSpPr>
        <p:spPr/>
        <p:txBody>
          <a:bodyPr>
            <a:normAutofit lnSpcReduction="10000"/>
          </a:bodyPr>
          <a:lstStyle/>
          <a:p>
            <a:pPr lvl="0">
              <a:buFont typeface="Wingdings"/>
              <a:buChar char="Ø"/>
              <a:defRPr/>
            </a:pPr>
            <a:r>
              <a:rPr lang="en-US" altLang="ko-KR" b="1">
                <a:latin typeface="맑은 고딕"/>
              </a:rPr>
              <a:t> </a:t>
            </a:r>
            <a:r>
              <a:rPr lang="ko-KR" altLang="en-US" b="1">
                <a:latin typeface="맑은 고딕"/>
              </a:rPr>
              <a:t>프로젝트 설명</a:t>
            </a:r>
            <a:endParaRPr lang="ko-KR" altLang="en-US" b="1">
              <a:latin typeface="맑은 고딕"/>
            </a:endParaRPr>
          </a:p>
          <a:p>
            <a:pPr lvl="0">
              <a:buFont typeface="Wingdings"/>
              <a:buChar char="Ø"/>
              <a:defRPr/>
            </a:pPr>
            <a:endParaRPr lang="ko-KR" altLang="en-US" b="1">
              <a:latin typeface="맑은 고딕"/>
            </a:endParaRPr>
          </a:p>
          <a:p>
            <a:pPr lvl="0">
              <a:buFont typeface="Wingdings"/>
              <a:buChar char="Ø"/>
              <a:defRPr/>
            </a:pPr>
            <a:r>
              <a:rPr lang="ko-KR" altLang="en-US" b="1">
                <a:latin typeface="맑은 고딕"/>
              </a:rPr>
              <a:t> 구축 과정</a:t>
            </a:r>
            <a:endParaRPr lang="ko-KR" altLang="en-US" b="1">
              <a:latin typeface="맑은 고딕"/>
            </a:endParaRPr>
          </a:p>
          <a:p>
            <a:pPr lvl="0">
              <a:buFont typeface="Wingdings"/>
              <a:buChar char="Ø"/>
              <a:defRPr/>
            </a:pPr>
            <a:endParaRPr lang="ko-KR" altLang="en-US" b="1">
              <a:latin typeface="맑은 고딕"/>
            </a:endParaRPr>
          </a:p>
          <a:p>
            <a:pPr lvl="0">
              <a:buFont typeface="Wingdings"/>
              <a:buChar char="Ø"/>
              <a:defRPr/>
            </a:pPr>
            <a:r>
              <a:rPr lang="ko-KR" altLang="en-US" b="1">
                <a:latin typeface="맑은 고딕"/>
              </a:rPr>
              <a:t> 기타 실적들</a:t>
            </a:r>
            <a:endParaRPr lang="ko-KR" altLang="en-US" b="1">
              <a:latin typeface="맑은 고딕"/>
            </a:endParaRPr>
          </a:p>
          <a:p>
            <a:pPr lvl="0">
              <a:buFont typeface="Wingdings"/>
              <a:buChar char="Ø"/>
              <a:defRPr/>
            </a:pPr>
            <a:endParaRPr lang="en-US" altLang="ko-KR" b="1">
              <a:latin typeface="맑은 고딕"/>
            </a:endParaRPr>
          </a:p>
          <a:p>
            <a:pPr marL="0" lvl="0" indent="0">
              <a:buFont typeface="Wingdings"/>
              <a:buNone/>
              <a:defRPr/>
            </a:pPr>
            <a:endParaRPr lang="ko" altLang="en-US" b="1">
              <a:latin typeface="맑은 고딕"/>
            </a:endParaRPr>
          </a:p>
          <a:p>
            <a:pPr lvl="0">
              <a:buFont typeface="Wingdings"/>
              <a:buChar char="Ø"/>
              <a:defRPr/>
            </a:pPr>
            <a:endParaRPr lang="en-US" altLang="ko-KR" b="1">
              <a:latin typeface="맑은 고딕"/>
            </a:endParaRPr>
          </a:p>
          <a:p>
            <a:pPr lvl="0">
              <a:buFont typeface="Wingdings"/>
              <a:buChar char="Ø"/>
              <a:defRPr/>
            </a:pPr>
            <a:endParaRPr lang="ko-KR" altLang="en-US" b="1">
              <a:latin typeface="맑은 고딕"/>
            </a:endParaRPr>
          </a:p>
          <a:p>
            <a:pPr lvl="0">
              <a:buFont typeface="Wingdings"/>
              <a:buChar char="Ø"/>
              <a:defRPr/>
            </a:pPr>
            <a:endParaRPr lang="en-US" altLang="ko-KR" b="1">
              <a:latin typeface="맑은 고딕"/>
            </a:endParaRPr>
          </a:p>
        </p:txBody>
      </p:sp>
      <p:pic>
        <p:nvPicPr>
          <p:cNvPr id="4" name="그림 3"/>
          <p:cNvPicPr>
            <a:picLocks noChangeAspect="1"/>
          </p:cNvPicPr>
          <p:nvPr/>
        </p:nvPicPr>
        <p:blipFill rotWithShape="1">
          <a:blip r:embed="rId2"/>
          <a:stretch>
            <a:fillRect/>
          </a:stretch>
        </p:blipFill>
        <p:spPr>
          <a:xfrm>
            <a:off x="7115175" y="1057275"/>
            <a:ext cx="3790949" cy="3790949"/>
          </a:xfrm>
          <a:prstGeom prst="rect">
            <a:avLst/>
          </a:prstGeom>
        </p:spPr>
      </p:pic>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3.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t>프로젝트 설명</a:t>
            </a:r>
            <a:endParaRPr lang="ko-KR" altLang="en-US" sz="3300" b="1"/>
          </a:p>
        </p:txBody>
      </p:sp>
      <p:sp>
        <p:nvSpPr>
          <p:cNvPr id="3" name="내용 개체 틀 2"/>
          <p:cNvSpPr>
            <a:spLocks noGrp="1"/>
          </p:cNvSpPr>
          <p:nvPr>
            <p:ph idx="1"/>
          </p:nvPr>
        </p:nvSpPr>
        <p:spPr>
          <a:xfrm>
            <a:off x="838200" y="925867"/>
            <a:ext cx="10515600" cy="5251094"/>
          </a:xfrm>
        </p:spPr>
        <p:txBody>
          <a:bodyPr>
            <a:normAutofit lnSpcReduction="10000"/>
          </a:bodyPr>
          <a:lstStyle/>
          <a:p>
            <a:pPr marL="0" lvl="0" indent="0">
              <a:buNone/>
              <a:defRPr/>
            </a:pPr>
            <a:endParaRPr lang="en-US" altLang="ko-KR" sz="2800"/>
          </a:p>
          <a:p>
            <a:pPr lvl="0">
              <a:defRPr/>
            </a:pPr>
            <a:endParaRPr lang="ko-KR" altLang="en-US"/>
          </a:p>
        </p:txBody>
      </p:sp>
      <p:sp>
        <p:nvSpPr>
          <p:cNvPr id="5" name="가로 글상자 4"/>
          <p:cNvSpPr txBox="1"/>
          <p:nvPr/>
        </p:nvSpPr>
        <p:spPr>
          <a:xfrm>
            <a:off x="644692" y="1403182"/>
            <a:ext cx="10407316" cy="2557313"/>
          </a:xfrm>
          <a:prstGeom prst="rect">
            <a:avLst/>
          </a:prstGeom>
        </p:spPr>
        <p:txBody>
          <a:bodyPr wrap="square">
            <a:spAutoFit/>
          </a:bodyPr>
          <a:p>
            <a:pPr marL="257040" lvl="0" indent="-257040">
              <a:buFont typeface="Arial"/>
              <a:buChar char="•"/>
              <a:defRPr/>
            </a:pPr>
            <a:r>
              <a:rPr lang="ko-KR" altLang="en-US">
                <a:latin typeface="맑은 고딕"/>
              </a:rPr>
              <a:t>스포츠 관람은 인간의 문화와 엔터테인먼트 영역에 있어서 중요한 부분으로</a:t>
            </a:r>
            <a:r>
              <a:rPr lang="en-US" altLang="ko-KR">
                <a:latin typeface="맑은 고딕"/>
              </a:rPr>
              <a:t>,</a:t>
            </a:r>
            <a:r>
              <a:rPr lang="ko-KR" altLang="en-US">
                <a:latin typeface="맑은 고딕"/>
              </a:rPr>
              <a:t> 관람 티켓 구매에 있어 정보 부족과 같이 관람을 함께 할 사람 매칭에 있어 어려움을 겪는 소비자들을 위한 편리한 설루션을 구축해서 스포츠 관람 경험을 다양화 시키고</a:t>
            </a:r>
            <a:r>
              <a:rPr lang="en-US" altLang="ko-KR">
                <a:latin typeface="맑은 고딕"/>
              </a:rPr>
              <a:t>,</a:t>
            </a:r>
            <a:r>
              <a:rPr lang="ko-KR" altLang="en-US">
                <a:latin typeface="맑은 고딕"/>
              </a:rPr>
              <a:t> 사회적 참여를 촉진시키고자 프로젝트를 진행했다</a:t>
            </a:r>
            <a:r>
              <a:rPr lang="en-US" altLang="ko-KR">
                <a:latin typeface="맑은 고딕"/>
              </a:rPr>
              <a:t>.</a:t>
            </a:r>
            <a:r>
              <a:rPr lang="ko-KR" altLang="en-US">
                <a:latin typeface="맑은 고딕"/>
              </a:rPr>
              <a:t> </a:t>
            </a:r>
            <a:endParaRPr lang="ko-KR" altLang="en-US">
              <a:latin typeface="맑은 고딕"/>
            </a:endParaRPr>
          </a:p>
          <a:p>
            <a:pPr marL="257040" lvl="0" indent="-257040">
              <a:buFont typeface="Arial"/>
              <a:buChar char="•"/>
              <a:defRPr/>
            </a:pPr>
            <a:endParaRPr lang="ko-KR" altLang="en-US">
              <a:latin typeface="맑은 고딕"/>
            </a:endParaRPr>
          </a:p>
          <a:p>
            <a:pPr marL="257040" lvl="0" indent="-257040">
              <a:buFont typeface="Arial"/>
              <a:buChar char="•"/>
              <a:defRPr/>
            </a:pPr>
            <a:endParaRPr lang="ko-KR" altLang="en-US">
              <a:latin typeface="맑은 고딕"/>
            </a:endParaRPr>
          </a:p>
          <a:p>
            <a:pPr marL="0" lvl="0" indent="0">
              <a:buFont typeface="Arial"/>
              <a:buNone/>
              <a:defRPr/>
            </a:pP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endParaRPr lang="ko-KR" altLang="en-US">
              <a:latin typeface="맑은 고딕"/>
            </a:endParaRPr>
          </a:p>
        </p:txBody>
      </p:sp>
      <p:pic>
        <p:nvPicPr>
          <p:cNvPr id="6" name="그림 5"/>
          <p:cNvPicPr>
            <a:picLocks noChangeAspect="1"/>
          </p:cNvPicPr>
          <p:nvPr/>
        </p:nvPicPr>
        <p:blipFill rotWithShape="1">
          <a:blip r:embed="rId2"/>
          <a:stretch>
            <a:fillRect/>
          </a:stretch>
        </p:blipFill>
        <p:spPr>
          <a:xfrm>
            <a:off x="1238250" y="2628900"/>
            <a:ext cx="2838449" cy="3172384"/>
          </a:xfrm>
          <a:prstGeom prst="rect">
            <a:avLst/>
          </a:prstGeom>
        </p:spPr>
      </p:pic>
      <p:sp>
        <p:nvSpPr>
          <p:cNvPr id="7" name="가로 글상자 6"/>
          <p:cNvSpPr txBox="1"/>
          <p:nvPr/>
        </p:nvSpPr>
        <p:spPr>
          <a:xfrm>
            <a:off x="4600575" y="2819400"/>
            <a:ext cx="5734051" cy="2274570"/>
          </a:xfrm>
          <a:prstGeom prst="rect">
            <a:avLst/>
          </a:prstGeom>
        </p:spPr>
        <p:txBody>
          <a:bodyPr wrap="square">
            <a:spAutoFit/>
          </a:bodyPr>
          <a:p>
            <a:pPr marL="257040" lvl="0" indent="-257040">
              <a:buFont typeface="Arial"/>
              <a:buChar char="•"/>
              <a:defRPr/>
            </a:pPr>
            <a:r>
              <a:rPr lang="ko-KR" altLang="en-US">
                <a:latin typeface="맑은 고딕"/>
              </a:rPr>
              <a:t>프로 스포츠의 경우 자신이 원하는 팀의 소속감이 크기 때문에 같은 팀을 응원한다는</a:t>
            </a:r>
            <a:r>
              <a:rPr lang="en-US" altLang="ko-KR">
                <a:latin typeface="맑은 고딕"/>
              </a:rPr>
              <a:t> </a:t>
            </a:r>
            <a:r>
              <a:rPr lang="ko-KR" altLang="en-US">
                <a:latin typeface="맑은 고딕"/>
              </a:rPr>
              <a:t>소속감으로 낯선 사람과의 연결이 부담 없이 이루어질 것이라 판단했다</a:t>
            </a:r>
            <a:r>
              <a:rPr lang="en-US" altLang="ko-KR">
                <a:latin typeface="맑은 고딕"/>
              </a:rPr>
              <a:t>.</a:t>
            </a:r>
            <a:r>
              <a:rPr lang="ko-KR" altLang="en-US">
                <a:latin typeface="맑은 고딕"/>
              </a:rPr>
              <a:t> </a:t>
            </a:r>
            <a:endParaRPr lang="ko-KR" altLang="en-US">
              <a:latin typeface="맑은 고딕"/>
            </a:endParaRPr>
          </a:p>
          <a:p>
            <a:pPr marL="257040" lvl="0" indent="-257040">
              <a:buFont typeface="Arial"/>
              <a:buChar char="•"/>
              <a:defRPr/>
            </a:pPr>
            <a:endParaRPr lang="ko-KR" altLang="en-US">
              <a:latin typeface="맑은 고딕"/>
            </a:endParaRPr>
          </a:p>
          <a:p>
            <a:pPr marL="257040" lvl="0" indent="-257040">
              <a:buFont typeface="Arial"/>
              <a:buChar char="•"/>
              <a:defRPr/>
            </a:pPr>
            <a:r>
              <a:rPr lang="ko-KR" altLang="en-US">
                <a:latin typeface="맑은 고딕"/>
              </a:rPr>
              <a:t>다른 영역이지만 </a:t>
            </a:r>
            <a:r>
              <a:rPr lang="en-US" altLang="ko-KR">
                <a:latin typeface="맑은 고딕"/>
              </a:rPr>
              <a:t>‘</a:t>
            </a:r>
            <a:r>
              <a:rPr lang="ko-KR" altLang="en-US">
                <a:latin typeface="맑은 고딕"/>
              </a:rPr>
              <a:t>위피</a:t>
            </a:r>
            <a:r>
              <a:rPr lang="en-US" altLang="ko-KR">
                <a:latin typeface="맑은 고딕"/>
              </a:rPr>
              <a:t>’,</a:t>
            </a:r>
            <a:r>
              <a:rPr lang="ko-KR" altLang="en-US">
                <a:latin typeface="맑은 고딕"/>
              </a:rPr>
              <a:t> </a:t>
            </a:r>
            <a:r>
              <a:rPr lang="en-US" altLang="ko-KR">
                <a:latin typeface="맑은 고딕"/>
              </a:rPr>
              <a:t>‘</a:t>
            </a:r>
            <a:r>
              <a:rPr lang="ko-KR" altLang="en-US">
                <a:latin typeface="맑은 고딕"/>
              </a:rPr>
              <a:t>결혼해 듀오</a:t>
            </a:r>
            <a:r>
              <a:rPr lang="en-US" altLang="ko-KR">
                <a:latin typeface="맑은 고딕"/>
              </a:rPr>
              <a:t>’</a:t>
            </a:r>
            <a:r>
              <a:rPr lang="ko-KR" altLang="en-US">
                <a:latin typeface="맑은 고딕"/>
              </a:rPr>
              <a:t>와 같이 개인 선호도가 공통적인 사람들이 만나도록 매칭해주는 시스템에서 공통적인 부분을 찾을 수 있다</a:t>
            </a:r>
            <a:r>
              <a:rPr lang="en-US" altLang="ko-KR">
                <a:latin typeface="맑은 고딕"/>
              </a:rPr>
              <a:t>.</a:t>
            </a:r>
            <a:endParaRPr lang="en-US" altLang="ko-KR">
              <a:latin typeface="맑은 고딕"/>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4.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bg>
      <p:bgPr shadeToTitle="0">
        <a:blipFill rotWithShape="1">
          <a:blip r:embed="rId2">
            <a:alphaModFix amt="18000"/>
            <a:lum/>
          </a:blip>
          <a:tile tx="0" ty="0" sx="100000" sy="100000" flip="none" algn="tl"/>
        </a:blipFill>
      </p:bgPr>
    </p:bg>
    <p:spTree>
      <p:nvGrpSpPr>
        <p:cNvPr id="1" name=""/>
        <p:cNvGrpSpPr/>
        <p:nvPr/>
      </p:nvGrpSpPr>
      <p:grpSpPr>
        <a:xfrm>
          <a:off x="0" y="0"/>
          <a:ext cx="0" cy="0"/>
          <a:chOff x="0" y="0"/>
          <a:chExt cx="0" cy="0"/>
        </a:xfrm>
      </p:grpSpPr>
      <p:pic>
        <p:nvPicPr>
          <p:cNvPr id="6" name="그림 5"/>
          <p:cNvPicPr>
            <a:picLocks noChangeAspect="1"/>
          </p:cNvPicPr>
          <p:nvPr/>
        </p:nvPicPr>
        <p:blipFill rotWithShape="1">
          <a:blip r:embed="rId3">
            <a:alphaModFix amt="22000"/>
            <a:lum/>
          </a:blip>
          <a:stretch>
            <a:fillRect/>
          </a:stretch>
        </p:blipFill>
        <p:spPr>
          <a:xfrm>
            <a:off x="0" y="0"/>
            <a:ext cx="12192000" cy="6493111"/>
          </a:xfrm>
          <a:prstGeom prst="rect">
            <a:avLst/>
          </a:prstGeom>
          <a:blipFill rotWithShape="1">
            <a:blip r:embed="rId4">
              <a:alphaModFix amt="22000"/>
              <a:lum/>
            </a:blip>
            <a:tile tx="0" ty="0" sx="100000" sy="100000" flip="none" algn="tl"/>
          </a:blipFill>
        </p:spPr>
      </p:pic>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latin typeface="맑은 고딕"/>
              </a:rPr>
              <a:t>프로젝트 설명</a:t>
            </a:r>
            <a:r>
              <a:rPr lang="en-US" altLang="ko-KR" sz="3300" b="1">
                <a:latin typeface="맑은 고딕"/>
              </a:rPr>
              <a:t>(</a:t>
            </a:r>
            <a:r>
              <a:rPr lang="ko-KR" altLang="en-US" sz="3300" b="1">
                <a:latin typeface="맑은 고딕"/>
              </a:rPr>
              <a:t>목표</a:t>
            </a:r>
            <a:r>
              <a:rPr lang="en-US" altLang="ko-KR" sz="3300" b="1">
                <a:latin typeface="맑은 고딕"/>
              </a:rPr>
              <a:t>)</a:t>
            </a:r>
            <a:endParaRPr lang="en-US" altLang="ko-KR" sz="3300" b="1">
              <a:latin typeface="맑은 고딕"/>
            </a:endParaRPr>
          </a:p>
        </p:txBody>
      </p:sp>
      <p:sp>
        <p:nvSpPr>
          <p:cNvPr id="3" name="내용 개체 틀 2"/>
          <p:cNvSpPr>
            <a:spLocks noGrp="1"/>
          </p:cNvSpPr>
          <p:nvPr>
            <p:ph idx="1"/>
          </p:nvPr>
        </p:nvSpPr>
        <p:spPr>
          <a:xfrm>
            <a:off x="838200" y="925867"/>
            <a:ext cx="10515600" cy="5251094"/>
          </a:xfrm>
        </p:spPr>
        <p:txBody>
          <a:bodyPr>
            <a:normAutofit lnSpcReduction="10000"/>
          </a:bodyPr>
          <a:lstStyle/>
          <a:p>
            <a:pPr marL="0" lvl="0" indent="0">
              <a:buNone/>
              <a:defRPr/>
            </a:pPr>
            <a:endParaRPr lang="en-US" altLang="ko-KR" sz="2800"/>
          </a:p>
          <a:p>
            <a:pPr lvl="0">
              <a:defRPr/>
            </a:pPr>
            <a:endParaRPr lang="ko-KR" altLang="en-US"/>
          </a:p>
        </p:txBody>
      </p:sp>
      <p:sp>
        <p:nvSpPr>
          <p:cNvPr id="5" name="가로 글상자 4"/>
          <p:cNvSpPr txBox="1"/>
          <p:nvPr/>
        </p:nvSpPr>
        <p:spPr>
          <a:xfrm>
            <a:off x="892342" y="1584157"/>
            <a:ext cx="10407316" cy="3109763"/>
          </a:xfrm>
          <a:prstGeom prst="rect">
            <a:avLst/>
          </a:prstGeom>
        </p:spPr>
        <p:txBody>
          <a:bodyPr wrap="square">
            <a:spAutoFit/>
          </a:bodyPr>
          <a:p>
            <a:pPr marL="257040" lvl="0" indent="-257040">
              <a:buFont typeface="Arial"/>
              <a:buChar char="•"/>
              <a:defRPr/>
            </a:pPr>
            <a:r>
              <a:rPr lang="ko-KR" altLang="en-US">
                <a:latin typeface="맑은 고딕"/>
              </a:rPr>
              <a:t>진행한 프로젝트를 요약하자면 웹사이트를 구축해서 소비자들을 받아 매칭을 하고 수수료를 통해 수익을 얻는 구조를 구축하고 스포츠 관람 매칭 웹사이트를 개발해서 소비자들에게 함께 스포츠 관람을 하는 소비자를 매칭해주고 수수료를 통해 수익을 창출하는 구조를 성립하는 것이다</a:t>
            </a:r>
            <a:r>
              <a:rPr lang="en-US" altLang="ko-KR">
                <a:latin typeface="맑은 고딕"/>
              </a:rPr>
              <a:t>.</a:t>
            </a: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r>
              <a:rPr lang="ko-KR" altLang="en-US">
                <a:latin typeface="맑은 고딕"/>
              </a:rPr>
              <a:t>단기적인 목표로는 기틀을 만드는 것 즉 웹사이트를 구축하고 그 안에서 매칭 알고리즘</a:t>
            </a:r>
            <a:r>
              <a:rPr lang="en-US" altLang="ko-KR">
                <a:latin typeface="맑은 고딕"/>
              </a:rPr>
              <a:t>,</a:t>
            </a:r>
            <a:r>
              <a:rPr lang="ko-KR" altLang="en-US">
                <a:latin typeface="맑은 고딕"/>
              </a:rPr>
              <a:t> 결제 시스템</a:t>
            </a:r>
            <a:r>
              <a:rPr lang="en-US" altLang="ko-KR">
                <a:latin typeface="맑은 고딕"/>
              </a:rPr>
              <a:t>,</a:t>
            </a:r>
            <a:r>
              <a:rPr lang="ko-KR" altLang="en-US">
                <a:latin typeface="맑은 고딕"/>
              </a:rPr>
              <a:t> 위치 기반 시스템 등을 개발한 후</a:t>
            </a:r>
            <a:r>
              <a:rPr lang="en-US" altLang="ko-KR">
                <a:latin typeface="맑은 고딕"/>
              </a:rPr>
              <a:t>,</a:t>
            </a:r>
            <a:r>
              <a:rPr lang="ko-KR" altLang="en-US">
                <a:latin typeface="맑은 고딕"/>
              </a:rPr>
              <a:t> 최종적으로 웹사이트를 통해 소비자들을 매칭해주고 수수료를 얻는 구조를 구축했다</a:t>
            </a:r>
            <a:r>
              <a:rPr lang="en-US" altLang="ko-KR">
                <a:latin typeface="맑은 고딕"/>
              </a:rPr>
              <a:t>.</a:t>
            </a:r>
            <a:r>
              <a:rPr lang="ko-KR" altLang="en-US">
                <a:latin typeface="맑은 고딕"/>
              </a:rPr>
              <a:t> </a:t>
            </a:r>
            <a:endParaRPr lang="ko-KR" altLang="en-US">
              <a:latin typeface="맑은 고딕"/>
            </a:endParaRPr>
          </a:p>
          <a:p>
            <a:pPr marL="257040" lvl="0" indent="-257040">
              <a:buFont typeface="Arial"/>
              <a:buChar char="•"/>
              <a:defRPr/>
            </a:pPr>
            <a:endParaRPr lang="ko-KR" altLang="en-US">
              <a:latin typeface="맑은 고딕"/>
            </a:endParaRPr>
          </a:p>
          <a:p>
            <a:pPr marL="257040" lvl="0" indent="-257040">
              <a:buFont typeface="Arial"/>
              <a:buChar char="•"/>
              <a:defRPr/>
            </a:pPr>
            <a:endParaRPr lang="ko-KR" altLang="en-US">
              <a:latin typeface="맑은 고딕"/>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5.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latin typeface="맑은 고딕"/>
              </a:rPr>
              <a:t>프로젝트 설명</a:t>
            </a:r>
            <a:r>
              <a:rPr lang="en-US" altLang="ko-KR" sz="3300" b="1">
                <a:latin typeface="맑은 고딕"/>
              </a:rPr>
              <a:t>(</a:t>
            </a:r>
            <a:r>
              <a:rPr lang="ko-KR" altLang="en-US" sz="3300" b="1">
                <a:latin typeface="맑은 고딕"/>
              </a:rPr>
              <a:t>기대효과</a:t>
            </a:r>
            <a:r>
              <a:rPr lang="en-US" altLang="ko-KR" sz="3300" b="1">
                <a:latin typeface="맑은 고딕"/>
              </a:rPr>
              <a:t>)</a:t>
            </a:r>
            <a:endParaRPr lang="en-US" altLang="ko-KR" sz="3300" b="1">
              <a:latin typeface="맑은 고딕"/>
            </a:endParaRPr>
          </a:p>
        </p:txBody>
      </p:sp>
      <p:sp>
        <p:nvSpPr>
          <p:cNvPr id="3" name="내용 개체 틀 2"/>
          <p:cNvSpPr>
            <a:spLocks noGrp="1"/>
          </p:cNvSpPr>
          <p:nvPr>
            <p:ph idx="1"/>
          </p:nvPr>
        </p:nvSpPr>
        <p:spPr>
          <a:xfrm>
            <a:off x="838200" y="925867"/>
            <a:ext cx="10515600" cy="5251094"/>
          </a:xfrm>
        </p:spPr>
        <p:txBody>
          <a:bodyPr>
            <a:normAutofit lnSpcReduction="10000"/>
          </a:bodyPr>
          <a:lstStyle/>
          <a:p>
            <a:pPr marL="0" lvl="0" indent="0">
              <a:buNone/>
              <a:defRPr/>
            </a:pPr>
            <a:endParaRPr lang="en-US" altLang="ko-KR" sz="2800"/>
          </a:p>
          <a:p>
            <a:pPr lvl="0">
              <a:defRPr/>
            </a:pPr>
            <a:endParaRPr lang="ko-KR" altLang="en-US"/>
          </a:p>
        </p:txBody>
      </p:sp>
      <p:sp>
        <p:nvSpPr>
          <p:cNvPr id="5" name="가로 글상자 4"/>
          <p:cNvSpPr txBox="1"/>
          <p:nvPr/>
        </p:nvSpPr>
        <p:spPr>
          <a:xfrm>
            <a:off x="644692" y="1098382"/>
            <a:ext cx="10407316" cy="4757588"/>
          </a:xfrm>
          <a:prstGeom prst="rect">
            <a:avLst/>
          </a:prstGeom>
        </p:spPr>
        <p:txBody>
          <a:bodyPr wrap="square">
            <a:spAutoFit/>
          </a:bodyPr>
          <a:p>
            <a:pPr marL="257040" lvl="0" indent="-257040">
              <a:buFont typeface="Arial"/>
              <a:buChar char="•"/>
              <a:defRPr/>
            </a:pPr>
            <a:r>
              <a:rPr lang="ko-KR" altLang="en-US" b="1">
                <a:latin typeface="맑은 고딕"/>
              </a:rPr>
              <a:t>관람 파트너 매칭</a:t>
            </a:r>
            <a:r>
              <a:rPr lang="ko-KR" altLang="en-US">
                <a:latin typeface="맑은 고딕"/>
              </a:rPr>
              <a:t> </a:t>
            </a:r>
            <a:r>
              <a:rPr lang="en-US" altLang="ko-KR">
                <a:latin typeface="맑은 고딕"/>
              </a:rPr>
              <a:t>:</a:t>
            </a:r>
            <a:r>
              <a:rPr lang="ko-KR" altLang="en-US">
                <a:latin typeface="맑은 고딕"/>
              </a:rPr>
              <a:t> 많은 사람들이 스포츠 관람 특히 직접 관람하는 것을 매우 좋아하지만</a:t>
            </a:r>
            <a:r>
              <a:rPr lang="en-US" altLang="ko-KR">
                <a:latin typeface="맑은 고딕"/>
              </a:rPr>
              <a:t>,</a:t>
            </a:r>
            <a:r>
              <a:rPr lang="ko-KR" altLang="en-US">
                <a:latin typeface="맑은 고딕"/>
              </a:rPr>
              <a:t> 주변에 같은 스포츠 종목을 좋아하지 않거나</a:t>
            </a:r>
            <a:r>
              <a:rPr lang="en-US" altLang="ko-KR">
                <a:latin typeface="맑은 고딕"/>
              </a:rPr>
              <a:t>,</a:t>
            </a:r>
            <a:r>
              <a:rPr lang="ko-KR" altLang="en-US">
                <a:latin typeface="맑은 고딕"/>
              </a:rPr>
              <a:t> 동일하게 응원하는 팀이 없다는 이유로 직관을 가고 싶어도 못 가거나 꺼려하는 사람들이 많다</a:t>
            </a:r>
            <a:r>
              <a:rPr lang="en-US" altLang="ko-KR">
                <a:latin typeface="맑은 고딕"/>
              </a:rPr>
              <a:t>.</a:t>
            </a:r>
            <a:r>
              <a:rPr lang="ko-KR" altLang="en-US">
                <a:latin typeface="맑은 고딕"/>
              </a:rPr>
              <a:t> 우리의 프로젝트는 같은 선호도를 가진 사람들을 매칭해주고</a:t>
            </a:r>
            <a:r>
              <a:rPr lang="en-US" altLang="ko-KR">
                <a:latin typeface="맑은 고딕"/>
              </a:rPr>
              <a:t>,</a:t>
            </a:r>
            <a:r>
              <a:rPr lang="ko-KR" altLang="en-US">
                <a:latin typeface="맑은 고딕"/>
              </a:rPr>
              <a:t> 좌석 정보 </a:t>
            </a:r>
            <a:r>
              <a:rPr lang="en-US" altLang="ko-KR">
                <a:latin typeface="맑은 고딕"/>
              </a:rPr>
              <a:t>&amp;</a:t>
            </a:r>
            <a:r>
              <a:rPr lang="ko-KR" altLang="en-US">
                <a:latin typeface="맑은 고딕"/>
              </a:rPr>
              <a:t> 주변 맛집 </a:t>
            </a:r>
            <a:r>
              <a:rPr lang="en-US" altLang="ko-KR">
                <a:latin typeface="맑은 고딕"/>
              </a:rPr>
              <a:t>&amp;</a:t>
            </a:r>
            <a:r>
              <a:rPr lang="ko-KR" altLang="en-US">
                <a:latin typeface="맑은 고딕"/>
              </a:rPr>
              <a:t> 주변 추천 콘텐츠 등 많은 기능을 제공할 것이다</a:t>
            </a:r>
            <a:r>
              <a:rPr lang="en-US" altLang="ko-KR">
                <a:latin typeface="맑은 고딕"/>
              </a:rPr>
              <a:t>.</a:t>
            </a:r>
            <a:r>
              <a:rPr lang="ko-KR" altLang="en-US">
                <a:latin typeface="맑은 고딕"/>
              </a:rPr>
              <a:t> 이에 있어 팬 커뮤니티 구축</a:t>
            </a:r>
            <a:r>
              <a:rPr lang="en-US" altLang="ko-KR">
                <a:latin typeface="맑은 고딕"/>
              </a:rPr>
              <a:t>,</a:t>
            </a:r>
            <a:r>
              <a:rPr lang="ko-KR" altLang="en-US">
                <a:latin typeface="맑은 고딕"/>
              </a:rPr>
              <a:t> 팀 소속감 강화</a:t>
            </a:r>
            <a:r>
              <a:rPr lang="en-US" altLang="ko-KR">
                <a:latin typeface="맑은 고딕"/>
              </a:rPr>
              <a:t>,</a:t>
            </a:r>
            <a:r>
              <a:rPr lang="ko-KR" altLang="en-US">
                <a:latin typeface="맑은 고딕"/>
              </a:rPr>
              <a:t> 안정성 및 보안 부분에도 기대효과가 있다</a:t>
            </a:r>
            <a:r>
              <a:rPr lang="en-US" altLang="ko-KR">
                <a:latin typeface="맑은 고딕"/>
              </a:rPr>
              <a:t>.</a:t>
            </a: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r>
              <a:rPr lang="ko-KR" altLang="en-US" b="1">
                <a:latin typeface="맑은 고딕"/>
              </a:rPr>
              <a:t>팬 커뮤니티 구축</a:t>
            </a:r>
            <a:r>
              <a:rPr lang="ko-KR" altLang="en-US">
                <a:latin typeface="맑은 고딕"/>
              </a:rPr>
              <a:t> </a:t>
            </a:r>
            <a:r>
              <a:rPr lang="en-US" altLang="ko-KR">
                <a:latin typeface="맑은 고딕"/>
              </a:rPr>
              <a:t>:</a:t>
            </a:r>
            <a:r>
              <a:rPr lang="ko-KR" altLang="en-US">
                <a:latin typeface="맑은 고딕"/>
              </a:rPr>
              <a:t> 스포츠 팬들을 위한 온라인 커뮤니티를 개설해서 서로의 응원과 열정을 공유할 수 있는 플랫폼을 통해 팬들은</a:t>
            </a:r>
            <a:r>
              <a:rPr lang="en-US" altLang="ko-KR">
                <a:latin typeface="맑은 고딕"/>
              </a:rPr>
              <a:t> </a:t>
            </a:r>
            <a:r>
              <a:rPr lang="ko-KR" altLang="en-US">
                <a:latin typeface="맑은 고딕"/>
              </a:rPr>
              <a:t>자신의 경험을 나누고 토론할 수 있으며</a:t>
            </a:r>
            <a:r>
              <a:rPr lang="en-US" altLang="ko-KR">
                <a:latin typeface="맑은 고딕"/>
              </a:rPr>
              <a:t>,</a:t>
            </a:r>
            <a:r>
              <a:rPr lang="ko-KR" altLang="en-US">
                <a:latin typeface="맑은 고딕"/>
              </a:rPr>
              <a:t> 낯선 사람과의 연결을 편하게 이룰 수 있다</a:t>
            </a:r>
            <a:r>
              <a:rPr lang="en-US" altLang="ko-KR">
                <a:latin typeface="맑은 고딕"/>
              </a:rPr>
              <a:t>.</a:t>
            </a: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r>
              <a:rPr lang="ko-KR" altLang="en-US" b="1">
                <a:latin typeface="맑은 고딕"/>
              </a:rPr>
              <a:t>팀 소속감 강화</a:t>
            </a:r>
            <a:r>
              <a:rPr lang="ko-KR" altLang="en-US">
                <a:latin typeface="맑은 고딕"/>
              </a:rPr>
              <a:t> </a:t>
            </a:r>
            <a:r>
              <a:rPr lang="en-US" altLang="ko-KR">
                <a:latin typeface="맑은 고딕"/>
              </a:rPr>
              <a:t>:</a:t>
            </a:r>
            <a:r>
              <a:rPr lang="ko-KR" altLang="en-US">
                <a:latin typeface="맑은 고딕"/>
              </a:rPr>
              <a:t> 프로젝트에서 사용자가 자신이 좋아하는 스포츠 팀을 선택하고 해당 팀을 응원하는 기능을 제공해서 사용자들은 자신의 팀 소속감을 강화하고 비슷한 관심사를 가진 사람들과 쉽게 소통이 가능하게 할 수 있다</a:t>
            </a:r>
            <a:r>
              <a:rPr lang="en-US" altLang="ko-KR">
                <a:latin typeface="맑은 고딕"/>
              </a:rPr>
              <a:t>.</a:t>
            </a: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r>
              <a:rPr lang="ko-KR" altLang="en-US" b="1">
                <a:latin typeface="맑은 고딕"/>
              </a:rPr>
              <a:t>안정성 및 보안</a:t>
            </a:r>
            <a:r>
              <a:rPr lang="ko-KR" altLang="en-US">
                <a:latin typeface="맑은 고딕"/>
              </a:rPr>
              <a:t> </a:t>
            </a:r>
            <a:r>
              <a:rPr lang="en-US" altLang="ko-KR">
                <a:latin typeface="맑은 고딕"/>
              </a:rPr>
              <a:t>:</a:t>
            </a:r>
            <a:r>
              <a:rPr lang="ko-KR" altLang="en-US">
                <a:latin typeface="맑은 고딕"/>
              </a:rPr>
              <a:t> 추가적으로 지역별로 선택해서 매칭 또는 아는 사람의 매칭을 기피하는 기능을 활용해서 사용자의 편의성을 제공할 수 있다</a:t>
            </a:r>
            <a:r>
              <a:rPr lang="en-US" altLang="ko-KR">
                <a:latin typeface="맑은 고딕"/>
              </a:rPr>
              <a:t>.</a:t>
            </a:r>
            <a:r>
              <a:rPr lang="ko-KR" altLang="en-US">
                <a:latin typeface="맑은 고딕"/>
              </a:rPr>
              <a:t> 실명제와 같은 개인정보 방안들을 활용해서 범죄 예방에 있어서도 강화된다</a:t>
            </a:r>
            <a:r>
              <a:rPr lang="en-US" altLang="ko-KR">
                <a:latin typeface="맑은 고딕"/>
              </a:rPr>
              <a:t>.</a:t>
            </a:r>
            <a:r>
              <a:rPr lang="ko-KR" altLang="en-US">
                <a:latin typeface="맑은 고딕"/>
              </a:rPr>
              <a:t> </a:t>
            </a:r>
            <a:endParaRPr lang="ko-KR" altLang="en-US">
              <a:latin typeface="맑은 고딕"/>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6.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t>구축 과정</a:t>
            </a:r>
            <a:endParaRPr lang="ko-KR" altLang="en-US" sz="3300" b="1"/>
          </a:p>
        </p:txBody>
      </p:sp>
      <p:sp>
        <p:nvSpPr>
          <p:cNvPr id="3" name="내용 개체 틀 2"/>
          <p:cNvSpPr>
            <a:spLocks noGrp="1"/>
          </p:cNvSpPr>
          <p:nvPr>
            <p:ph idx="1"/>
          </p:nvPr>
        </p:nvSpPr>
        <p:spPr>
          <a:xfrm>
            <a:off x="838200" y="925867"/>
            <a:ext cx="10515600" cy="5251094"/>
          </a:xfrm>
        </p:spPr>
        <p:txBody>
          <a:bodyPr>
            <a:normAutofit lnSpcReduction="10000"/>
          </a:bodyPr>
          <a:lstStyle/>
          <a:p>
            <a:pPr marL="0" lvl="0" indent="0">
              <a:buNone/>
              <a:defRPr/>
            </a:pPr>
            <a:endParaRPr lang="en-US" altLang="ko-KR" sz="2800"/>
          </a:p>
          <a:p>
            <a:pPr lvl="0">
              <a:defRPr/>
            </a:pPr>
            <a:endParaRPr lang="ko-KR" altLang="en-US"/>
          </a:p>
        </p:txBody>
      </p:sp>
      <p:pic>
        <p:nvPicPr>
          <p:cNvPr id="6" name="그림 5"/>
          <p:cNvPicPr/>
          <p:nvPr/>
        </p:nvPicPr>
        <p:blipFill rotWithShape="1">
          <a:blip r:embed="rId2"/>
          <a:stretch>
            <a:fillRect/>
          </a:stretch>
        </p:blipFill>
        <p:spPr>
          <a:xfrm>
            <a:off x="838200" y="1028700"/>
            <a:ext cx="3629406" cy="1986153"/>
          </a:xfrm>
          <a:prstGeom prst="rect">
            <a:avLst/>
          </a:prstGeom>
          <a:noFill/>
          <a:ln>
            <a:noFill/>
          </a:ln>
          <a:effectLst/>
        </p:spPr>
      </p:pic>
      <p:sp>
        <p:nvSpPr>
          <p:cNvPr id="7" name="가로 글상자 6"/>
          <p:cNvSpPr txBox="1"/>
          <p:nvPr/>
        </p:nvSpPr>
        <p:spPr>
          <a:xfrm>
            <a:off x="762000" y="3124200"/>
            <a:ext cx="3943350" cy="569595"/>
          </a:xfrm>
          <a:prstGeom prst="rect">
            <a:avLst/>
          </a:prstGeom>
        </p:spPr>
        <p:txBody>
          <a:bodyPr wrap="square">
            <a:spAutoFit/>
          </a:bodyPr>
          <a:p>
            <a:pPr marL="152400" lvl="0" indent="-152400" algn="just">
              <a:lnSpc>
                <a:spcPct val="160000"/>
              </a:lnSpc>
              <a:spcBef>
                <a:spcPts val="0"/>
              </a:spcBef>
              <a:spcAft>
                <a:spcPts val="0"/>
              </a:spcAft>
              <a:defRPr/>
            </a:pPr>
            <a:r>
              <a:rPr xmlns:mc="http://schemas.openxmlformats.org/markup-compatibility/2006" xmlns:hp="http://schemas.haansoft.com/office/presentation/8.0" sz="1000" b="1" i="0" u="none" strike="noStrike" spc="-80" mc:Ignorable="hp" hp:hslEmbossed="0">
                <a:solidFill>
                  <a:srgbClr val="000000"/>
                </a:solidFill>
                <a:latin typeface="휴먼명조"/>
                <a:ea typeface="휴먼명조"/>
                <a:cs typeface="휴먼명조"/>
              </a:rPr>
              <a:t>정적 </a:t>
            </a:r>
            <a:r>
              <a:rPr xmlns:mc="http://schemas.openxmlformats.org/markup-compatibility/2006" xmlns:hp="http://schemas.haansoft.com/office/presentation/8.0" lang="EN-US" sz="1000" b="1" i="0" u="none" strike="noStrike" spc="-80" mc:Ignorable="hp" hp:hslEmbossed="0">
                <a:solidFill>
                  <a:srgbClr val="000000"/>
                </a:solidFill>
                <a:latin typeface="휴먼명조"/>
                <a:ea typeface="휴먼명조"/>
                <a:cs typeface="휴먼명조"/>
              </a:rPr>
              <a:t>html </a:t>
            </a:r>
            <a:r>
              <a:rPr xmlns:mc="http://schemas.openxmlformats.org/markup-compatibility/2006" xmlns:hp="http://schemas.haansoft.com/office/presentation/8.0" sz="1000" b="1" i="0" u="none" strike="noStrike" spc="-80" mc:Ignorable="hp" hp:hslEmbossed="0">
                <a:solidFill>
                  <a:srgbClr val="000000"/>
                </a:solidFill>
                <a:latin typeface="휴먼명조"/>
                <a:ea typeface="휴먼명조"/>
                <a:cs typeface="휴먼명조"/>
              </a:rPr>
              <a:t>파</a:t>
            </a:r>
            <a:r>
              <a:rPr xmlns:mc="http://schemas.openxmlformats.org/markup-compatibility/2006" xmlns:hp="http://schemas.haansoft.com/office/presentation/8.0" lang="ko-KR" altLang="en-US" sz="1000" b="1" i="0" u="none" strike="noStrike" spc="-80" mc:Ignorable="hp" hp:hslEmbossed="0">
                <a:solidFill>
                  <a:srgbClr val="000000"/>
                </a:solidFill>
                <a:latin typeface="휴먼명조"/>
                <a:ea typeface="휴먼명조"/>
                <a:cs typeface="휴먼명조"/>
              </a:rPr>
              <a:t>일</a:t>
            </a:r>
            <a:endParaRPr xmlns:mc="http://schemas.openxmlformats.org/markup-compatibility/2006" xmlns:hp="http://schemas.haansoft.com/office/presentation/8.0" lang="ko-KR" altLang="en-US" sz="1000" b="1" i="0" u="none" strike="noStrike" spc="-80" mc:Ignorable="hp" hp:hslEmbossed="0">
              <a:solidFill>
                <a:srgbClr val="000000"/>
              </a:solidFill>
              <a:latin typeface="휴먼명조"/>
              <a:ea typeface="휴먼명조"/>
              <a:cs typeface="휴먼명조"/>
            </a:endParaRPr>
          </a:p>
          <a:p>
            <a:pPr marL="152400" lvl="0" indent="-152400" algn="just">
              <a:lnSpc>
                <a:spcPct val="160000"/>
              </a:lnSpc>
              <a:spcBef>
                <a:spcPts val="0"/>
              </a:spcBef>
              <a:spcAft>
                <a:spcPts val="0"/>
              </a:spcAft>
              <a:defRPr/>
            </a:pPr>
            <a:r>
              <a:rPr xmlns:mc="http://schemas.openxmlformats.org/markup-compatibility/2006" xmlns:hp="http://schemas.haansoft.com/office/presentation/8.0" lang="en-US" altLang="ko-KR" sz="1000" b="1" i="0" u="none" strike="noStrike" spc="-80" mc:Ignorable="hp" hp:hslEmbossed="0">
                <a:solidFill>
                  <a:srgbClr val="000000"/>
                </a:solidFill>
                <a:latin typeface="휴먼명조"/>
                <a:ea typeface="휴먼명조"/>
                <a:cs typeface="휴먼명조"/>
              </a:rPr>
              <a:t>(</a:t>
            </a:r>
            <a:r>
              <a:rPr xmlns:mc="http://schemas.openxmlformats.org/markup-compatibility/2006" xmlns:hp="http://schemas.haansoft.com/office/presentation/8.0" lang="ko-KR" altLang="en-US" sz="1000" b="1" i="0" u="none" strike="noStrike" spc="-80" mc:Ignorable="hp" hp:hslEmbossed="0">
                <a:solidFill>
                  <a:srgbClr val="000000"/>
                </a:solidFill>
                <a:latin typeface="휴먼명조"/>
                <a:ea typeface="휴먼명조"/>
                <a:cs typeface="휴먼명조"/>
              </a:rPr>
              <a:t>구현한 웹사이트 스크린캡쳐</a:t>
            </a:r>
            <a:r>
              <a:rPr xmlns:mc="http://schemas.openxmlformats.org/markup-compatibility/2006" xmlns:hp="http://schemas.haansoft.com/office/presentation/8.0" lang="en-US" altLang="ko-KR" sz="1000" b="1" i="0" u="none" strike="noStrike" spc="-80" mc:Ignorable="hp" hp:hslEmbossed="0">
                <a:solidFill>
                  <a:srgbClr val="000000"/>
                </a:solidFill>
                <a:latin typeface="휴먼명조"/>
                <a:ea typeface="휴먼명조"/>
                <a:cs typeface="휴먼명조"/>
              </a:rPr>
              <a:t>)</a:t>
            </a:r>
            <a:endParaRPr xmlns:mc="http://schemas.openxmlformats.org/markup-compatibility/2006" xmlns:hp="http://schemas.haansoft.com/office/presentation/8.0" lang="en-US" altLang="ko-KR" sz="1000" b="1" i="0" u="none" strike="noStrike" spc="-80" mc:Ignorable="hp" hp:hslEmbossed="0">
              <a:solidFill>
                <a:srgbClr val="000000"/>
              </a:solidFill>
              <a:latin typeface="휴먼명조"/>
              <a:ea typeface="휴먼명조"/>
              <a:cs typeface="휴먼명조"/>
            </a:endParaRPr>
          </a:p>
        </p:txBody>
      </p:sp>
      <p:sp>
        <p:nvSpPr>
          <p:cNvPr id="8" name="가로 글상자 7"/>
          <p:cNvSpPr txBox="1"/>
          <p:nvPr/>
        </p:nvSpPr>
        <p:spPr>
          <a:xfrm>
            <a:off x="4619625" y="1047750"/>
            <a:ext cx="6896101" cy="4912995"/>
          </a:xfrm>
          <a:prstGeom prst="rect">
            <a:avLst/>
          </a:prstGeom>
        </p:spPr>
        <p:txBody>
          <a:bodyPr wrap="square">
            <a:spAutoFit/>
          </a:bodyPr>
          <a:p>
            <a:pPr marL="257040" lvl="0" indent="-257040" algn="just">
              <a:lnSpc>
                <a:spcPct val="160000"/>
              </a:lnSpc>
              <a:buFont typeface="Arial"/>
              <a:buChar char="•"/>
              <a:defRPr/>
            </a:pPr>
            <a:r>
              <a:rPr lang="ko-KR" altLang="en-US">
                <a:latin typeface="맑은 고딕"/>
              </a:rPr>
              <a:t>웹사이트 구축 및 서버는 </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InteliJ Java Spring</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과 </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Apach </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내장 </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tomcat</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을 이용</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해서</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 </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구축했다</a:t>
            </a:r>
            <a:r>
              <a:rPr xmlns:mc="http://schemas.openxmlformats.org/markup-compatibility/2006" xmlns:hp="http://schemas.haansoft.com/office/presentation/8.0" lang="en-US" altLang="ko-KR" b="0" i="0" u="none" strike="noStrike" spc="-80" mc:Ignorable="hp" hp:hslEmbossed="0">
                <a:solidFill>
                  <a:srgbClr val="000000"/>
                </a:solidFill>
                <a:latin typeface="맑은 고딕"/>
                <a:cs typeface="휴먼명조"/>
              </a:rPr>
              <a:t>.</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 또한 소비자 인적 사항에 대한</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 </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Database</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는 </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h2 db</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를 사용</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했다</a:t>
            </a:r>
            <a:r>
              <a:rPr xmlns:mc="http://schemas.openxmlformats.org/markup-compatibility/2006" xmlns:hp="http://schemas.haansoft.com/office/presentation/8.0" lang="en-US" altLang="ko-KR" b="0" i="0" u="none" strike="noStrike" spc="-80" mc:Ignorable="hp" hp:hslEmbossed="0">
                <a:solidFill>
                  <a:srgbClr val="000000"/>
                </a:solidFill>
                <a:latin typeface="맑은 고딕"/>
                <a:cs typeface="휴먼명조"/>
              </a:rPr>
              <a:t>.</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 </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데이터베이스는 </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Member(ID, Name, Gender, Age, Sports, fan, Location), Sports(ID, Name), Location(ID, Name)</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으로 구성된 </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DB</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를 바탕으로 구성</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했다</a:t>
            </a:r>
            <a:r>
              <a:rPr xmlns:mc="http://schemas.openxmlformats.org/markup-compatibility/2006" xmlns:hp="http://schemas.haansoft.com/office/presentation/8.0" lang="en-US" altLang="ko-KR" b="0" i="0" u="none" strike="noStrike" spc="-80" mc:Ignorable="hp" hp:hslEmbossed="0">
                <a:solidFill>
                  <a:srgbClr val="000000"/>
                </a:solidFill>
                <a:latin typeface="맑은 고딕"/>
                <a:cs typeface="휴먼명조"/>
              </a:rPr>
              <a:t>.</a:t>
            </a:r>
            <a:endParaRPr xmlns:mc="http://schemas.openxmlformats.org/markup-compatibility/2006" xmlns:hp="http://schemas.haansoft.com/office/presentation/8.0" lang="en-US" altLang="ko-KR" b="0" i="0" u="none" strike="noStrike" spc="-80" mc:Ignorable="hp" hp:hslEmbossed="0">
              <a:solidFill>
                <a:srgbClr val="000000"/>
              </a:solidFill>
              <a:latin typeface="맑은 고딕"/>
              <a:cs typeface="휴먼명조"/>
            </a:endParaRPr>
          </a:p>
          <a:p>
            <a:pPr marL="257040" lvl="0" indent="-257040" algn="just">
              <a:lnSpc>
                <a:spcPct val="160000"/>
              </a:lnSpc>
              <a:buFont typeface="Arial"/>
              <a:buChar char="•"/>
              <a:defRPr/>
            </a:pPr>
            <a:endParaRPr xmlns:mc="http://schemas.openxmlformats.org/markup-compatibility/2006" xmlns:hp="http://schemas.haansoft.com/office/presentation/8.0" lang="en-US" altLang="ko-KR" b="0" i="0" u="none" strike="noStrike" spc="-80" mc:Ignorable="hp" hp:hslEmbossed="0">
              <a:solidFill>
                <a:srgbClr val="000000"/>
              </a:solidFill>
              <a:latin typeface="맑은 고딕"/>
              <a:cs typeface="휴먼명조"/>
            </a:endParaRPr>
          </a:p>
          <a:p>
            <a:pPr marL="257040" lvl="0" indent="-257040" algn="just">
              <a:lnSpc>
                <a:spcPct val="160000"/>
              </a:lnSpc>
              <a:buFont typeface="Arial"/>
              <a:buChar char="•"/>
              <a:defRPr/>
            </a:pP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매칭하는 경우 랜덤으로 설정하는 것이 아닌 사용자가 </a:t>
            </a:r>
            <a:r>
              <a:rPr xmlns:mc="http://schemas.openxmlformats.org/markup-compatibility/2006" xmlns:hp="http://schemas.haansoft.com/office/presentation/8.0" lang="en-US" altLang="ko-KR" b="0" i="0" u="none" strike="noStrike" spc="-80" mc:Ignorable="hp" hp:hslEmbossed="0">
                <a:solidFill>
                  <a:srgbClr val="000000"/>
                </a:solidFill>
                <a:latin typeface="맑은 고딕"/>
                <a:cs typeface="휴먼명조"/>
              </a:rPr>
              <a:t>A </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경기의 모임 신청하면 게시판이 열리게 되고</a:t>
            </a:r>
            <a:r>
              <a:rPr xmlns:mc="http://schemas.openxmlformats.org/markup-compatibility/2006" xmlns:hp="http://schemas.haansoft.com/office/presentation/8.0" lang="en-US" altLang="ko-KR" b="0" i="0" u="none" strike="noStrike" spc="-80" mc:Ignorable="hp" hp:hslEmbossed="0">
                <a:solidFill>
                  <a:srgbClr val="000000"/>
                </a:solidFill>
                <a:latin typeface="맑은 고딕"/>
                <a:cs typeface="휴먼명조"/>
              </a:rPr>
              <a:t>,</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 다른 사용자가 그 모임에 들어갈 수 있다</a:t>
            </a:r>
            <a:r>
              <a:rPr xmlns:mc="http://schemas.openxmlformats.org/markup-compatibility/2006" xmlns:hp="http://schemas.haansoft.com/office/presentation/8.0" lang="en-US" altLang="ko-KR" b="0" i="0" u="none" strike="noStrike" spc="-80" mc:Ignorable="hp" hp:hslEmbossed="0">
                <a:solidFill>
                  <a:srgbClr val="000000"/>
                </a:solidFill>
                <a:latin typeface="맑은 고딕"/>
                <a:cs typeface="휴먼명조"/>
              </a:rPr>
              <a:t>.</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 사용자는 매칭하는 조건을 설정할 수 있다</a:t>
            </a:r>
            <a:r>
              <a:rPr xmlns:mc="http://schemas.openxmlformats.org/markup-compatibility/2006" xmlns:hp="http://schemas.haansoft.com/office/presentation/8.0" lang="en-US" altLang="ko-KR" b="0" i="0" u="none" strike="noStrike" spc="-80" mc:Ignorable="hp" hp:hslEmbossed="0">
                <a:solidFill>
                  <a:srgbClr val="000000"/>
                </a:solidFill>
                <a:latin typeface="맑은 고딕"/>
                <a:cs typeface="휴먼명조"/>
              </a:rPr>
              <a:t>.</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 사용자들이 매칭을 할 때 성별을 구분할 수 있다</a:t>
            </a:r>
            <a:r>
              <a:rPr xmlns:mc="http://schemas.openxmlformats.org/markup-compatibility/2006" xmlns:hp="http://schemas.haansoft.com/office/presentation/8.0" lang="en-US" altLang="ko-KR" b="0" i="0" u="none" strike="noStrike" spc="-80" mc:Ignorable="hp" hp:hslEmbossed="0">
                <a:solidFill>
                  <a:srgbClr val="000000"/>
                </a:solidFill>
                <a:latin typeface="맑은 고딕"/>
                <a:cs typeface="휴먼명조"/>
              </a:rPr>
              <a:t>.</a:t>
            </a:r>
            <a:endParaRPr xmlns:mc="http://schemas.openxmlformats.org/markup-compatibility/2006" xmlns:hp="http://schemas.haansoft.com/office/presentation/8.0" lang="en-US" altLang="ko-KR" b="0" i="0" u="none" strike="noStrike" spc="-80" mc:Ignorable="hp" hp:hslEmbossed="0">
              <a:solidFill>
                <a:srgbClr val="000000"/>
              </a:solidFill>
              <a:latin typeface="맑은 고딕"/>
              <a:cs typeface="휴먼명조"/>
            </a:endParaRPr>
          </a:p>
          <a:p>
            <a:pPr marL="0" lvl="0" indent="0" algn="just">
              <a:lnSpc>
                <a:spcPct val="160000"/>
              </a:lnSpc>
              <a:buFont typeface="Arial"/>
              <a:buNone/>
              <a:defRPr/>
            </a:pPr>
            <a:endParaRPr xmlns:mc="http://schemas.openxmlformats.org/markup-compatibility/2006" xmlns:hp="http://schemas.haansoft.com/office/presentation/8.0" lang="en-US" altLang="ko-KR" b="0" i="0" u="none" strike="noStrike" spc="-80" mc:Ignorable="hp" hp:hslEmbossed="0">
              <a:solidFill>
                <a:srgbClr val="000000"/>
              </a:solidFill>
              <a:latin typeface="맑은 고딕"/>
              <a:ea typeface="맑은 고딕"/>
              <a:cs typeface="휴먼명조"/>
            </a:endParaRPr>
          </a:p>
        </p:txBody>
      </p:sp>
      <p:sp>
        <p:nvSpPr>
          <p:cNvPr id="9" name="가로 글상자 8"/>
          <p:cNvSpPr txBox="1"/>
          <p:nvPr/>
        </p:nvSpPr>
        <p:spPr>
          <a:xfrm>
            <a:off x="714374" y="3695700"/>
            <a:ext cx="3619500" cy="2274570"/>
          </a:xfrm>
          <a:prstGeom prst="rect">
            <a:avLst/>
          </a:prstGeom>
        </p:spPr>
        <p:txBody>
          <a:bodyPr wrap="square">
            <a:spAutoFit/>
          </a:bodyPr>
          <a:p>
            <a:pPr marL="257040" lvl="0" indent="-257040" algn="just">
              <a:lnSpc>
                <a:spcPct val="160000"/>
              </a:lnSpc>
              <a:buFont typeface="Arial"/>
              <a:buChar char="•"/>
              <a:defRPr/>
            </a:pPr>
            <a:r>
              <a:rPr xmlns:mc="http://schemas.openxmlformats.org/markup-compatibility/2006" xmlns:hp="http://schemas.haansoft.com/office/presentation/8.0" lang="ko-KR" altLang="en-US" b="0" i="0" u="none" strike="noStrike" spc="-80" mc:Ignorable="hp" hp:hslEmbossed="0">
                <a:solidFill>
                  <a:srgbClr val="000000"/>
                </a:solidFill>
                <a:latin typeface="맑은 고딕"/>
                <a:ea typeface="맑은 고딕"/>
                <a:cs typeface="휴먼명조"/>
              </a:rPr>
              <a:t>위 그림은 정적인 상태를 스크린 캡처한 부분이다</a:t>
            </a:r>
            <a:r>
              <a:rPr xmlns:mc="http://schemas.openxmlformats.org/markup-compatibility/2006" xmlns:hp="http://schemas.haansoft.com/office/presentation/8.0" lang="en-US" altLang="ko-KR" b="0" i="0" u="none" strike="noStrike" spc="-80" mc:Ignorable="hp" hp:hslEmbossed="0">
                <a:solidFill>
                  <a:srgbClr val="000000"/>
                </a:solidFill>
                <a:latin typeface="맑은 고딕"/>
                <a:ea typeface="맑은 고딕"/>
                <a:cs typeface="휴먼명조"/>
              </a:rPr>
              <a:t>.</a:t>
            </a:r>
            <a:r>
              <a:rPr xmlns:mc="http://schemas.openxmlformats.org/markup-compatibility/2006" xmlns:hp="http://schemas.haansoft.com/office/presentation/8.0" lang="ko-KR" altLang="en-US" b="0" i="0" u="none" strike="noStrike" spc="-80" mc:Ignorable="hp" hp:hslEmbossed="0">
                <a:solidFill>
                  <a:srgbClr val="000000"/>
                </a:solidFill>
                <a:latin typeface="맑은 고딕"/>
                <a:ea typeface="맑은 고딕"/>
                <a:cs typeface="휴먼명조"/>
              </a:rPr>
              <a:t> </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회원 관리 기능과 </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다른</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 기능들은 </a:t>
            </a:r>
            <a:r>
              <a:rPr xmlns:mc="http://schemas.openxmlformats.org/markup-compatibility/2006" xmlns:hp="http://schemas.haansoft.com/office/presentation/8.0" lang="ko-KR" altLang="en-US" b="0" i="0" u="none" strike="noStrike" spc="-80" mc:Ignorable="hp" hp:hslEmbossed="0">
                <a:solidFill>
                  <a:srgbClr val="000000"/>
                </a:solidFill>
                <a:latin typeface="맑은 고딕"/>
                <a:ea typeface="맑은 고딕"/>
                <a:cs typeface="휴먼명조"/>
              </a:rPr>
              <a:t>목록에서 선택해 원하는 기능을 </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 </a:t>
            </a:r>
            <a:r>
              <a:rPr xmlns:mc="http://schemas.openxmlformats.org/markup-compatibility/2006" xmlns:hp="http://schemas.haansoft.com/office/presentation/8.0" lang="ko-KR" altLang="en-US" b="0" i="0" u="none" strike="noStrike" spc="-80" mc:Ignorable="hp" hp:hslEmbossed="0">
                <a:solidFill>
                  <a:srgbClr val="000000"/>
                </a:solidFill>
                <a:latin typeface="맑은 고딕"/>
                <a:ea typeface="맑은 고딕"/>
                <a:cs typeface="휴먼명조"/>
              </a:rPr>
              <a:t>사용할 수 있다</a:t>
            </a:r>
            <a:endParaRPr xmlns:mc="http://schemas.openxmlformats.org/markup-compatibility/2006" xmlns:hp="http://schemas.haansoft.com/office/presentation/8.0" lang="ko-KR" altLang="en-US" b="0" i="0" u="none" strike="noStrike" spc="-80" mc:Ignorable="hp" hp:hslEmbossed="0">
              <a:solidFill>
                <a:srgbClr val="000000"/>
              </a:solidFill>
              <a:latin typeface="맑은 고딕"/>
              <a:ea typeface="맑은 고딕"/>
              <a:cs typeface="휴먼명조"/>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7.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t>구축 과정</a:t>
            </a:r>
            <a:endParaRPr lang="ko-KR" altLang="en-US" sz="3300" b="1"/>
          </a:p>
        </p:txBody>
      </p:sp>
      <p:sp>
        <p:nvSpPr>
          <p:cNvPr id="3" name="내용 개체 틀 2"/>
          <p:cNvSpPr>
            <a:spLocks noGrp="1"/>
          </p:cNvSpPr>
          <p:nvPr>
            <p:ph idx="1"/>
          </p:nvPr>
        </p:nvSpPr>
        <p:spPr>
          <a:xfrm>
            <a:off x="838200" y="925867"/>
            <a:ext cx="10515600" cy="5251094"/>
          </a:xfrm>
        </p:spPr>
        <p:txBody>
          <a:bodyPr>
            <a:normAutofit lnSpcReduction="10000"/>
          </a:bodyPr>
          <a:lstStyle/>
          <a:p>
            <a:pPr marL="0" lvl="0" indent="0">
              <a:buNone/>
              <a:defRPr/>
            </a:pPr>
            <a:endParaRPr lang="en-US" altLang="ko-KR" sz="2800"/>
          </a:p>
          <a:p>
            <a:pPr lvl="0">
              <a:defRPr/>
            </a:pPr>
            <a:endParaRPr lang="ko-KR" altLang="en-US"/>
          </a:p>
        </p:txBody>
      </p:sp>
      <p:pic>
        <p:nvPicPr>
          <p:cNvPr id="6" name="그림 5"/>
          <p:cNvPicPr/>
          <p:nvPr/>
        </p:nvPicPr>
        <p:blipFill rotWithShape="1">
          <a:blip r:embed="rId2"/>
          <a:stretch>
            <a:fillRect/>
          </a:stretch>
        </p:blipFill>
        <p:spPr>
          <a:xfrm>
            <a:off x="1085849" y="1183894"/>
            <a:ext cx="2679573" cy="2245106"/>
          </a:xfrm>
          <a:prstGeom prst="rect">
            <a:avLst/>
          </a:prstGeom>
          <a:noFill/>
          <a:ln>
            <a:noFill/>
          </a:ln>
          <a:effectLst/>
        </p:spPr>
      </p:pic>
      <p:sp>
        <p:nvSpPr>
          <p:cNvPr id="7" name="가로 글상자 6"/>
          <p:cNvSpPr txBox="1"/>
          <p:nvPr/>
        </p:nvSpPr>
        <p:spPr>
          <a:xfrm>
            <a:off x="4238625" y="1047750"/>
            <a:ext cx="6724651" cy="2712720"/>
          </a:xfrm>
          <a:prstGeom prst="rect">
            <a:avLst/>
          </a:prstGeom>
        </p:spPr>
        <p:txBody>
          <a:bodyPr wrap="square">
            <a:spAutoFit/>
          </a:bodyPr>
          <a:p>
            <a:pPr marL="257040" lvl="0" indent="-257040" algn="just">
              <a:lnSpc>
                <a:spcPct val="160000"/>
              </a:lnSpc>
              <a:buFont typeface="Arial"/>
              <a:buChar char="•"/>
              <a:defRPr/>
            </a:pP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경기 일정의 경우 웹 크롤링을 통해서 가져</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온</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다</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 </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처음 시작은 스포츠 종목을 선택하는 것이다</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 </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만약 축구를 선</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택했으면</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 최근 </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k-</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리그 경기 일정들을 웹 크롤링을 통해서 불러오고</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 </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그 일정들을 선택해서 </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home, away</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를 통해 나</a:t>
            </a:r>
            <a:r>
              <a:rPr xmlns:mc="http://schemas.openxmlformats.org/markup-compatibility/2006" xmlns:hp="http://schemas.haansoft.com/office/presentation/8.0" lang="ko-KR" altLang="en-US" b="0" i="0" u="none" strike="noStrike" spc="-80" mc:Ignorable="hp" hp:hslEmbossed="0">
                <a:solidFill>
                  <a:srgbClr val="000000"/>
                </a:solidFill>
                <a:latin typeface="맑은 고딕"/>
                <a:cs typeface="휴먼명조"/>
              </a:rPr>
              <a:t>누게 된다</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 </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관람 매칭 알고리즘은 자신이 응원하는 팀의 경기를 직관하는 것을 목적으로 하므로 </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home, away</a:t>
            </a:r>
            <a:r>
              <a:rPr xmlns:mc="http://schemas.openxmlformats.org/markup-compatibility/2006" xmlns:hp="http://schemas.haansoft.com/office/presentation/8.0" b="0" i="0" u="none" strike="noStrike" spc="-80" mc:Ignorable="hp" hp:hslEmbossed="0">
                <a:solidFill>
                  <a:srgbClr val="000000"/>
                </a:solidFill>
                <a:latin typeface="맑은 고딕"/>
                <a:cs typeface="휴먼명조"/>
              </a:rPr>
              <a:t>를 선택하게 하는 것이다</a:t>
            </a:r>
            <a:r>
              <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rPr>
              <a:t>.</a:t>
            </a:r>
            <a:endParaRPr xmlns:mc="http://schemas.openxmlformats.org/markup-compatibility/2006" xmlns:hp="http://schemas.haansoft.com/office/presentation/8.0" lang="EN-US" b="0" i="0" u="none" strike="noStrike" spc="-80" mc:Ignorable="hp" hp:hslEmbossed="0">
              <a:solidFill>
                <a:srgbClr val="000000"/>
              </a:solidFill>
              <a:latin typeface="맑은 고딕"/>
              <a:ea typeface="맑은 고딕"/>
              <a:cs typeface="휴먼명조"/>
            </a:endParaRPr>
          </a:p>
        </p:txBody>
      </p:sp>
      <p:sp>
        <p:nvSpPr>
          <p:cNvPr id="13" name="가로 글상자 12"/>
          <p:cNvSpPr txBox="1"/>
          <p:nvPr/>
        </p:nvSpPr>
        <p:spPr>
          <a:xfrm>
            <a:off x="1228724" y="3886200"/>
            <a:ext cx="9791702" cy="1179195"/>
          </a:xfrm>
          <a:prstGeom prst="rect">
            <a:avLst/>
          </a:prstGeom>
        </p:spPr>
        <p:txBody>
          <a:bodyPr wrap="square">
            <a:spAutoFit/>
          </a:bodyPr>
          <a:p>
            <a:pPr marL="257040" lvl="0" indent="-257040">
              <a:buFont typeface="Arial"/>
              <a:buChar char="•"/>
              <a:defRPr/>
            </a:pPr>
            <a:r>
              <a:rPr lang="ko-KR" altLang="en-US">
                <a:latin typeface="맑은 고딕"/>
              </a:rPr>
              <a:t>위와 같은 웹 크롤링을 위해 웹 크롤링을 위한 데이터베이스 구축해서 경기장 위치 정보를 저장한다</a:t>
            </a:r>
            <a:r>
              <a:rPr lang="en-US" altLang="ko-KR">
                <a:latin typeface="맑은 고딕"/>
              </a:rPr>
              <a:t>.</a:t>
            </a:r>
            <a:r>
              <a:rPr lang="ko-KR" altLang="en-US">
                <a:latin typeface="맑은 고딕"/>
              </a:rPr>
              <a:t> 이를 통해서 데이터베이스에 저장된 정보들이 가지고 있는 </a:t>
            </a:r>
            <a:r>
              <a:rPr lang="en-US" altLang="ko-KR">
                <a:latin typeface="맑은 고딕"/>
              </a:rPr>
              <a:t>GPS</a:t>
            </a:r>
            <a:r>
              <a:rPr lang="ko-KR" altLang="en-US">
                <a:latin typeface="맑은 고딕"/>
              </a:rPr>
              <a:t> 좌표 정보를 이용해서 구글 맵 </a:t>
            </a:r>
            <a:r>
              <a:rPr lang="en-US" altLang="ko-KR">
                <a:latin typeface="맑은 고딕"/>
              </a:rPr>
              <a:t>API</a:t>
            </a:r>
            <a:r>
              <a:rPr lang="ko-KR" altLang="en-US">
                <a:latin typeface="맑은 고딕"/>
              </a:rPr>
              <a:t>에서 제공하는 </a:t>
            </a:r>
            <a:r>
              <a:rPr lang="en-US" altLang="ko-KR">
                <a:latin typeface="맑은 고딕"/>
              </a:rPr>
              <a:t>Marker</a:t>
            </a:r>
            <a:r>
              <a:rPr lang="ko-KR" altLang="en-US">
                <a:latin typeface="맑은 고딕"/>
              </a:rPr>
              <a:t> 객체를 이용해서 경기장 위치 정보를 </a:t>
            </a:r>
            <a:r>
              <a:rPr lang="en-US" altLang="ko-KR">
                <a:latin typeface="맑은 고딕"/>
              </a:rPr>
              <a:t>Marker label</a:t>
            </a:r>
            <a:r>
              <a:rPr lang="ko-KR" altLang="en-US">
                <a:latin typeface="맑은 고딕"/>
              </a:rPr>
              <a:t>을 전부 표시하여 사용자에게 위치 정보화를 가시화하게 된다</a:t>
            </a:r>
            <a:r>
              <a:rPr lang="en-US" altLang="ko-KR">
                <a:latin typeface="맑은 고딕"/>
              </a:rPr>
              <a:t>.</a:t>
            </a:r>
            <a:endParaRPr lang="en-US" altLang="ko-KR">
              <a:latin typeface="맑은 고딕"/>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8.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latin typeface="맑은 고딕"/>
              </a:rPr>
              <a:t>구축 과정</a:t>
            </a:r>
            <a:r>
              <a:rPr lang="en-US" altLang="ko-KR" sz="3300" b="1">
                <a:latin typeface="맑은 고딕"/>
              </a:rPr>
              <a:t>(</a:t>
            </a:r>
            <a:r>
              <a:rPr lang="ko-KR" altLang="en-US" sz="3300" b="1">
                <a:latin typeface="맑은 고딕"/>
              </a:rPr>
              <a:t>클러스터링 과정</a:t>
            </a:r>
            <a:r>
              <a:rPr lang="en-US" altLang="ko-KR" sz="3300" b="1">
                <a:latin typeface="맑은 고딕"/>
              </a:rPr>
              <a:t>)</a:t>
            </a:r>
            <a:endParaRPr lang="en-US" altLang="ko-KR" sz="3300" b="1">
              <a:latin typeface="맑은 고딕"/>
            </a:endParaRPr>
          </a:p>
        </p:txBody>
      </p:sp>
      <p:sp>
        <p:nvSpPr>
          <p:cNvPr id="5" name="가로 글상자 4"/>
          <p:cNvSpPr txBox="1"/>
          <p:nvPr/>
        </p:nvSpPr>
        <p:spPr>
          <a:xfrm>
            <a:off x="892342" y="1584157"/>
            <a:ext cx="10407316" cy="3928913"/>
          </a:xfrm>
          <a:prstGeom prst="rect">
            <a:avLst/>
          </a:prstGeom>
        </p:spPr>
        <p:txBody>
          <a:bodyPr wrap="square">
            <a:spAutoFit/>
          </a:bodyPr>
          <a:lstStyle/>
          <a:p>
            <a:pPr lvl="0">
              <a:defRPr/>
            </a:pPr>
            <a:endParaRPr lang="en-US" altLang="ko-KR">
              <a:latin typeface="맑은 고딕"/>
              <a:ea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endParaRPr lang="en-US" altLang="ko-KR">
              <a:latin typeface="맑은 고딕"/>
            </a:endParaRPr>
          </a:p>
          <a:p>
            <a:pPr marL="257040" lvl="0" indent="-257040">
              <a:buFont typeface="Arial"/>
              <a:buChar char="•"/>
              <a:defRPr/>
            </a:pPr>
            <a:r>
              <a:rPr lang="ko-KR" altLang="en-US">
                <a:latin typeface="맑은 고딕"/>
              </a:rPr>
              <a:t>처음 데이터 셋을 뽑아내는 예시이다</a:t>
            </a:r>
            <a:r>
              <a:rPr lang="en-US" altLang="ko-KR">
                <a:latin typeface="맑은 고딕"/>
              </a:rPr>
              <a:t>. </a:t>
            </a:r>
            <a:r>
              <a:rPr lang="ko-KR" altLang="en-US">
                <a:latin typeface="맑은 고딕"/>
              </a:rPr>
              <a:t>경기장에 직접 가서 홈 경기를 보러 간 사람들에게 다른 팀에 대한 선호도를 조사한 예시이다</a:t>
            </a:r>
            <a:r>
              <a:rPr lang="en-US" altLang="ko-KR">
                <a:latin typeface="맑은 고딕"/>
              </a:rPr>
              <a:t>. </a:t>
            </a:r>
            <a:r>
              <a:rPr lang="ko-KR" altLang="en-US">
                <a:latin typeface="맑은 고딕"/>
              </a:rPr>
              <a:t>위의 예시는 </a:t>
            </a:r>
            <a:r>
              <a:rPr lang="en-US" altLang="ko-KR">
                <a:latin typeface="맑은 고딕"/>
              </a:rPr>
              <a:t>psg</a:t>
            </a:r>
            <a:r>
              <a:rPr lang="ko-KR" altLang="en-US">
                <a:latin typeface="맑은 고딕"/>
              </a:rPr>
              <a:t>경기 홈 팬 사람들에게 수요 조사를 했다고 가정한다</a:t>
            </a:r>
            <a:r>
              <a:rPr lang="en-US" altLang="ko-KR">
                <a:latin typeface="맑은 고딕"/>
              </a:rPr>
              <a:t>.</a:t>
            </a:r>
            <a:endParaRPr lang="en-US" altLang="ko-KR">
              <a:latin typeface="맑은 고딕"/>
            </a:endParaRPr>
          </a:p>
          <a:p>
            <a:pPr marL="257040" lvl="0" indent="-257040">
              <a:buFont typeface="Arial"/>
              <a:buChar char="•"/>
              <a:defRPr/>
            </a:pPr>
            <a:r>
              <a:rPr lang="ko-KR" altLang="en-US">
                <a:latin typeface="맑은 고딕"/>
              </a:rPr>
              <a:t>임의로 설정한 점선을 넘은 경우에 그래프의 </a:t>
            </a:r>
            <a:r>
              <a:rPr lang="en-US" altLang="ko-KR">
                <a:latin typeface="맑은 고딕"/>
              </a:rPr>
              <a:t>edge</a:t>
            </a:r>
            <a:r>
              <a:rPr lang="ko-KR" altLang="en-US">
                <a:latin typeface="맑은 고딕"/>
              </a:rPr>
              <a:t>로 연결시켜 준다</a:t>
            </a:r>
            <a:r>
              <a:rPr lang="en-US" altLang="ko-KR">
                <a:latin typeface="맑은 고딕"/>
              </a:rPr>
              <a:t>.</a:t>
            </a:r>
            <a:endParaRPr lang="en-US" altLang="ko-KR">
              <a:latin typeface="맑은 고딕"/>
            </a:endParaRPr>
          </a:p>
          <a:p>
            <a:pPr marL="257040" lvl="0" indent="-257040">
              <a:buFont typeface="Arial"/>
              <a:buChar char="•"/>
              <a:defRPr/>
            </a:pPr>
            <a:endParaRPr lang="ko-KR" altLang="en-US">
              <a:latin typeface="맑은 고딕"/>
            </a:endParaRPr>
          </a:p>
        </p:txBody>
      </p:sp>
      <p:sp>
        <p:nvSpPr>
          <p:cNvPr id="4" name="TextBox 3"/>
          <p:cNvSpPr txBox="1"/>
          <p:nvPr/>
        </p:nvSpPr>
        <p:spPr>
          <a:xfrm>
            <a:off x="3039762" y="1828800"/>
            <a:ext cx="184731" cy="369332"/>
          </a:xfrm>
          <a:prstGeom prst="rect">
            <a:avLst/>
          </a:prstGeom>
          <a:noFill/>
        </p:spPr>
        <p:txBody>
          <a:bodyPr wrap="none">
            <a:spAutoFit/>
          </a:bodyPr>
          <a:lstStyle/>
          <a:p>
            <a:pPr lvl="0">
              <a:defRPr/>
            </a:pPr>
            <a:endParaRPr kumimoji="1" lang="ko-KR" altLang="en-US"/>
          </a:p>
        </p:txBody>
      </p:sp>
      <p:pic>
        <p:nvPicPr>
          <p:cNvPr id="7" name="그림 6" descr="스크린샷, 폰트, 라인, 도표이(가) 표시된 사진  자동 생성된 설명"/>
          <p:cNvPicPr>
            <a:picLocks noChangeAspect="1"/>
          </p:cNvPicPr>
          <p:nvPr/>
        </p:nvPicPr>
        <p:blipFill rotWithShape="1">
          <a:blip r:embed="rId2"/>
          <a:stretch>
            <a:fillRect/>
          </a:stretch>
        </p:blipFill>
        <p:spPr>
          <a:xfrm>
            <a:off x="892342" y="1436913"/>
            <a:ext cx="7208671" cy="2606449"/>
          </a:xfrm>
          <a:prstGeom prst="rect">
            <a:avLst/>
          </a:prstGeom>
        </p:spPr>
      </p:pic>
      <p:sp>
        <p:nvSpPr>
          <p:cNvPr id="9" name="가로 글상자 4"/>
          <p:cNvSpPr txBox="1"/>
          <p:nvPr/>
        </p:nvSpPr>
        <p:spPr>
          <a:xfrm>
            <a:off x="8155154" y="3169206"/>
            <a:ext cx="3357153" cy="1057989"/>
          </a:xfrm>
          <a:prstGeom prst="rect">
            <a:avLst/>
          </a:prstGeom>
        </p:spPr>
        <p:txBody>
          <a:bodyPr wrap="square">
            <a:spAutoFit/>
          </a:bodyPr>
          <a:lstStyle/>
          <a:p>
            <a:pPr lvl="0">
              <a:defRPr/>
            </a:pPr>
            <a:endParaRPr lang="en-US" altLang="ko-KR">
              <a:latin typeface="맑은 고딕"/>
              <a:ea typeface="맑은 고딕"/>
            </a:endParaRPr>
          </a:p>
          <a:p>
            <a:pPr lvl="0">
              <a:defRPr/>
            </a:pPr>
            <a:r>
              <a:rPr lang="ko-KR" altLang="en-US" sz="1400">
                <a:solidFill>
                  <a:schemeClr val="accent6"/>
                </a:solidFill>
                <a:latin typeface="맑은 고딕"/>
              </a:rPr>
              <a:t>예시</a:t>
            </a:r>
            <a:r>
              <a:rPr lang="en-US" altLang="ko-KR" sz="1400">
                <a:solidFill>
                  <a:schemeClr val="accent6"/>
                </a:solidFill>
                <a:latin typeface="맑은 고딕"/>
              </a:rPr>
              <a:t>)</a:t>
            </a:r>
            <a:r>
              <a:rPr lang="ko-KR" altLang="en-US" sz="1400">
                <a:solidFill>
                  <a:schemeClr val="accent6"/>
                </a:solidFill>
                <a:latin typeface="맑은 고딕"/>
              </a:rPr>
              <a:t> </a:t>
            </a:r>
            <a:r>
              <a:rPr lang="en-US" altLang="ko-KR" sz="1400">
                <a:solidFill>
                  <a:schemeClr val="accent6"/>
                </a:solidFill>
                <a:latin typeface="맑은 고딕"/>
              </a:rPr>
              <a:t>psg</a:t>
            </a:r>
            <a:r>
              <a:rPr lang="ko-KR" altLang="en-US" sz="1400">
                <a:solidFill>
                  <a:schemeClr val="accent6"/>
                </a:solidFill>
                <a:latin typeface="맑은 고딕"/>
              </a:rPr>
              <a:t>경기 홈 팬 사람들에게 수요 조사를 했다고 가정한다</a:t>
            </a:r>
            <a:r>
              <a:rPr lang="en-US" altLang="ko-KR" sz="1400">
                <a:solidFill>
                  <a:schemeClr val="accent6"/>
                </a:solidFill>
                <a:latin typeface="맑은 고딕"/>
              </a:rPr>
              <a:t>.</a:t>
            </a:r>
            <a:endParaRPr lang="en-US" altLang="ko-KR" sz="1400">
              <a:solidFill>
                <a:schemeClr val="accent6"/>
              </a:solidFill>
              <a:latin typeface="맑은 고딕"/>
            </a:endParaRPr>
          </a:p>
          <a:p>
            <a:pPr marL="257040" lvl="0" indent="-257040">
              <a:buFont typeface="Arial"/>
              <a:buChar char="•"/>
              <a:defRPr/>
            </a:pPr>
            <a:endParaRPr lang="ko-KR" altLang="en-US">
              <a:latin typeface="맑은 고딕"/>
            </a:endParaRPr>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slides/slide9.xml><?xml version="1.0" encoding="utf-8"?>
<p:sld xmlns:r="http://schemas.openxmlformats.org/officeDocument/2006/relationships" xmlns:c="http://schemas.openxmlformats.org/drawingml/2006/chart" xmlns:a="http://schemas.openxmlformats.org/drawingml/2006/main" xmlns:dgm="http://schemas.openxmlformats.org/drawingml/2006/diagram" xmlns:dsp="http://schemas.microsoft.com/office/drawing/2008/diagram" xmlns:p="http://schemas.openxmlformats.org/presentationml/2006/main">
  <p:cSld>
    <p:spTree>
      <p:nvGrpSpPr>
        <p:cNvPr id="1" name=""/>
        <p:cNvGrpSpPr/>
        <p:nvPr/>
      </p:nvGrpSpPr>
      <p:grpSpPr>
        <a:xfrm>
          <a:off x="0" y="0"/>
          <a:ext cx="0" cy="0"/>
          <a:chOff x="0" y="0"/>
          <a:chExt cx="0" cy="0"/>
        </a:xfrm>
      </p:grpSpPr>
      <p:pic>
        <p:nvPicPr>
          <p:cNvPr id="6" name="그림 5" descr="도표, 원, 라인이(가) 표시된 사진  자동 생성된 설명"/>
          <p:cNvPicPr>
            <a:picLocks noChangeAspect="1"/>
          </p:cNvPicPr>
          <p:nvPr/>
        </p:nvPicPr>
        <p:blipFill rotWithShape="1">
          <a:blip r:embed="rId2"/>
          <a:stretch>
            <a:fillRect/>
          </a:stretch>
        </p:blipFill>
        <p:spPr>
          <a:xfrm>
            <a:off x="2393950" y="1092200"/>
            <a:ext cx="6464300" cy="3479800"/>
          </a:xfrm>
          <a:prstGeom prst="rect">
            <a:avLst/>
          </a:prstGeom>
        </p:spPr>
      </p:pic>
      <p:sp>
        <p:nvSpPr>
          <p:cNvPr id="2" name="제목 1"/>
          <p:cNvSpPr>
            <a:spLocks noGrp="1"/>
          </p:cNvSpPr>
          <p:nvPr>
            <p:ph type="title" idx="0"/>
          </p:nvPr>
        </p:nvSpPr>
        <p:spPr>
          <a:xfrm>
            <a:off x="838200" y="111351"/>
            <a:ext cx="10515600" cy="1325563"/>
          </a:xfrm>
        </p:spPr>
        <p:txBody>
          <a:bodyPr/>
          <a:lstStyle/>
          <a:p>
            <a:pPr marL="0" lvl="0" indent="0">
              <a:buFont typeface="Wingdings"/>
              <a:buNone/>
              <a:defRPr/>
            </a:pPr>
            <a:r>
              <a:rPr lang="ko-KR" altLang="en-US" sz="3300" b="1">
                <a:latin typeface="맑은 고딕"/>
              </a:rPr>
              <a:t>구축 과정</a:t>
            </a:r>
            <a:r>
              <a:rPr lang="en-US" altLang="ko-KR" sz="3300" b="1">
                <a:latin typeface="맑은 고딕"/>
              </a:rPr>
              <a:t>(</a:t>
            </a:r>
            <a:r>
              <a:rPr lang="en-US" altLang="ko-KR" sz="3600" b="1">
                <a:latin typeface="맑은 고딕"/>
                <a:cs typeface="Times New Roman"/>
              </a:rPr>
              <a:t>hierarchical Bottom-up algorithm</a:t>
            </a:r>
            <a:r>
              <a:rPr lang="en-US" altLang="ko-KR" sz="3300" b="1">
                <a:latin typeface="맑은 고딕"/>
              </a:rPr>
              <a:t>)</a:t>
            </a:r>
            <a:endParaRPr lang="en-US" altLang="ko-KR" sz="3300" b="1">
              <a:latin typeface="맑은 고딕"/>
            </a:endParaRPr>
          </a:p>
        </p:txBody>
      </p:sp>
      <p:sp>
        <p:nvSpPr>
          <p:cNvPr id="3" name="내용 개체 틀 2"/>
          <p:cNvSpPr>
            <a:spLocks noGrp="1"/>
          </p:cNvSpPr>
          <p:nvPr>
            <p:ph idx="1"/>
          </p:nvPr>
        </p:nvSpPr>
        <p:spPr>
          <a:xfrm>
            <a:off x="838200" y="925867"/>
            <a:ext cx="10515600" cy="5251094"/>
          </a:xfrm>
        </p:spPr>
        <p:txBody>
          <a:bodyPr>
            <a:normAutofit/>
          </a:bodyPr>
          <a:lstStyle/>
          <a:p>
            <a:pPr marL="0" lvl="0" indent="0">
              <a:buNone/>
              <a:defRPr/>
            </a:pPr>
            <a:endParaRPr lang="en-US" altLang="ko-KR" sz="2800"/>
          </a:p>
          <a:p>
            <a:pPr lvl="0">
              <a:defRPr/>
            </a:pPr>
            <a:endParaRPr lang="ko-KR" altLang="en-US"/>
          </a:p>
        </p:txBody>
      </p:sp>
      <p:sp>
        <p:nvSpPr>
          <p:cNvPr id="5" name="가로 글상자 4"/>
          <p:cNvSpPr txBox="1"/>
          <p:nvPr/>
        </p:nvSpPr>
        <p:spPr>
          <a:xfrm>
            <a:off x="620880" y="4391738"/>
            <a:ext cx="10407316" cy="2031325"/>
          </a:xfrm>
          <a:prstGeom prst="rect">
            <a:avLst/>
          </a:prstGeom>
        </p:spPr>
        <p:txBody>
          <a:bodyPr wrap="square">
            <a:spAutoFit/>
          </a:bodyPr>
          <a:lstStyle/>
          <a:p>
            <a:pPr marL="257040" lvl="0" indent="-257040">
              <a:buFont typeface="Arial"/>
              <a:buChar char="•"/>
              <a:defRPr/>
            </a:pPr>
            <a:r>
              <a:rPr lang="ko-KR" altLang="en-US"/>
              <a:t>전의 </a:t>
            </a:r>
            <a:r>
              <a:rPr lang="en-US" altLang="ko-KR"/>
              <a:t>psg</a:t>
            </a:r>
            <a:r>
              <a:rPr lang="ko-KR" altLang="en-US"/>
              <a:t>의 그래프에서 점선을 넘은 랑스</a:t>
            </a:r>
            <a:r>
              <a:rPr lang="en-US" altLang="ko-KR"/>
              <a:t>, </a:t>
            </a:r>
            <a:r>
              <a:rPr lang="ko-KR" altLang="en-US"/>
              <a:t>맨유</a:t>
            </a:r>
            <a:r>
              <a:rPr lang="en-US" altLang="ko-KR"/>
              <a:t>, </a:t>
            </a:r>
            <a:r>
              <a:rPr lang="ko-KR" altLang="en-US"/>
              <a:t>뮌헨 팀이 </a:t>
            </a:r>
            <a:r>
              <a:rPr lang="en-US" altLang="ko-KR"/>
              <a:t>edge</a:t>
            </a:r>
            <a:r>
              <a:rPr lang="ko-KR" altLang="en-US"/>
              <a:t>로 연결된 모습이다</a:t>
            </a:r>
            <a:r>
              <a:rPr lang="en-US" altLang="ko-KR"/>
              <a:t>.</a:t>
            </a:r>
            <a:endParaRPr lang="en-US" altLang="ko-KR"/>
          </a:p>
          <a:p>
            <a:pPr marL="257040" lvl="0" indent="-257040">
              <a:buFont typeface="Arial"/>
              <a:buChar char="•"/>
              <a:defRPr/>
            </a:pPr>
            <a:r>
              <a:rPr lang="ko-KR" altLang="en-US"/>
              <a:t>각 소속팀 간의 클러스터가 </a:t>
            </a:r>
            <a:r>
              <a:rPr lang="en-US" altLang="ko-KR"/>
              <a:t>3</a:t>
            </a:r>
            <a:r>
              <a:rPr lang="ko-KR" altLang="en-US"/>
              <a:t>개의 집합으로 연결되어 있다</a:t>
            </a:r>
            <a:r>
              <a:rPr lang="en-US" altLang="ko-KR"/>
              <a:t>.</a:t>
            </a:r>
            <a:r>
              <a:rPr lang="ko-KR" altLang="en-US"/>
              <a:t> </a:t>
            </a:r>
            <a:endParaRPr lang="ko-KR" altLang="en-US"/>
          </a:p>
          <a:p>
            <a:pPr marL="257040" lvl="0" indent="-257040">
              <a:buFont typeface="Arial"/>
              <a:buChar char="•"/>
              <a:defRPr/>
            </a:pPr>
            <a:r>
              <a:rPr lang="ko-KR" altLang="en-US" sz="1800">
                <a:latin typeface="+mn-ea"/>
                <a:cs typeface="Times New Roman"/>
              </a:rPr>
              <a:t>각 클러스터 안의 집합들에 속한 소속팀을 응원하는 사람들에게 같은 집합 내에 있는 소속팀 경기를 추천한다</a:t>
            </a:r>
            <a:r>
              <a:rPr lang="en-US" altLang="ko-KR" sz="1800">
                <a:latin typeface="+mn-ea"/>
                <a:cs typeface="Times New Roman"/>
              </a:rPr>
              <a:t>.</a:t>
            </a:r>
            <a:endParaRPr lang="en-US" altLang="ko-KR" sz="1800">
              <a:latin typeface="+mn-ea"/>
              <a:cs typeface="Times New Roman"/>
            </a:endParaRPr>
          </a:p>
          <a:p>
            <a:pPr marL="257040" lvl="0" indent="-257040">
              <a:buFont typeface="Arial"/>
              <a:buChar char="•"/>
              <a:defRPr/>
            </a:pPr>
            <a:r>
              <a:rPr lang="ko-KR" altLang="en-US" sz="1800">
                <a:latin typeface="+mn-ea"/>
                <a:cs typeface="Times New Roman"/>
              </a:rPr>
              <a:t>클러스터에서 제외된 랑스</a:t>
            </a:r>
            <a:r>
              <a:rPr lang="en-US" altLang="ko-KR" sz="1800">
                <a:latin typeface="+mn-ea"/>
                <a:cs typeface="Times New Roman"/>
              </a:rPr>
              <a:t>,</a:t>
            </a:r>
            <a:r>
              <a:rPr lang="ko-KR" altLang="en-US" sz="1800">
                <a:latin typeface="+mn-ea"/>
                <a:cs typeface="Times New Roman"/>
              </a:rPr>
              <a:t> 첼시와 같은 팀들은 추천에서 제외된다</a:t>
            </a:r>
            <a:r>
              <a:rPr lang="en-US" altLang="ko-KR" sz="1800">
                <a:latin typeface="+mn-ea"/>
                <a:cs typeface="Times New Roman"/>
              </a:rPr>
              <a:t>.</a:t>
            </a:r>
            <a:endParaRPr lang="en-US" altLang="ko-KR" sz="1800">
              <a:latin typeface="+mn-ea"/>
              <a:cs typeface="Times New Roman"/>
            </a:endParaRPr>
          </a:p>
          <a:p>
            <a:pPr marL="257040" lvl="0" indent="-257040">
              <a:buFont typeface="Arial"/>
              <a:buChar char="•"/>
              <a:defRPr/>
            </a:pPr>
            <a:endParaRPr lang="ko-KR" altLang="en-US"/>
          </a:p>
          <a:p>
            <a:pPr marL="257040" lvl="0" indent="-257040">
              <a:buFont typeface="Arial"/>
              <a:buChar char="•"/>
              <a:defRPr/>
            </a:pPr>
            <a:endParaRPr lang="ko-KR" altLang="en-US"/>
          </a:p>
        </p:txBody>
      </p:sp>
    </p:spTree>
  </p:cSld>
  <p:clrMapOvr>
    <a:masterClrMapping/>
  </p:clrMapOvr>
  <mc:AlternateContent xmlns:mc="http://schemas.openxmlformats.org/markup-compatibility/2006">
    <mc:Choice xmlns:p14="http://schemas.microsoft.com/office/powerpoint/2010/main" Requires="p14">
      <p:transition xmlns:mc="http://schemas.openxmlformats.org/markup-compatibility/2006" xmlns:p14="http://schemas.microsoft.com/office/powerpoint/2010/main" mc:Ignorable="p14" p14:dur="500"/>
    </mc:Choice>
    <mc:Fallback>
      <p:transition/>
    </mc:Fallback>
  </mc:AlternateContent>
</p:sld>
</file>

<file path=ppt/theme/theme1.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Yu Gothic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Yu Gothic"/>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갤러리">
  <a:themeElements>
    <a:clrScheme name="사용자 지정 2">
      <a:dk1>
        <a:srgbClr val="454545"/>
      </a:dk1>
      <a:lt1>
        <a:srgbClr val="ffffff"/>
      </a:lt1>
      <a:dk2>
        <a:srgbClr val="454545"/>
      </a:dk2>
      <a:lt2>
        <a:srgbClr val="ffffff"/>
      </a:lt2>
      <a:accent1>
        <a:srgbClr val="415588"/>
      </a:accent1>
      <a:accent2>
        <a:srgbClr val="4294b6"/>
      </a:accent2>
      <a:accent3>
        <a:srgbClr val="087d7c"/>
      </a:accent3>
      <a:accent4>
        <a:srgbClr val="2cb663"/>
      </a:accent4>
      <a:accent5>
        <a:srgbClr val="df8822"/>
      </a:accent5>
      <a:accent6>
        <a:srgbClr val="bc410a"/>
      </a:accent6>
      <a:hlink>
        <a:srgbClr val="5977c4"/>
      </a:hlink>
      <a:folHlink>
        <a:srgbClr val="a0b4e6"/>
      </a:folHlink>
    </a:clrScheme>
    <a:fontScheme name="갤러리">
      <a:majorFont>
        <a:latin typeface="Century Gothic" panose="020B0502020202020204"/>
        <a:ea typeface=""/>
        <a:cs typeface=""/>
        <a:font script="Jpan" typeface="Yu Gothic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Yu Gothic"/>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갤러리">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lumMod val="108000"/>
              </a:schemeClr>
            </a:gs>
          </a:gsLst>
          <a:path path="circle">
            <a:fillToRect l="43000" r="43000" b="100000"/>
          </a:path>
        </a:gradFill>
      </a:bgFillStyleLst>
    </a:fmtScheme>
  </a:themeElements>
</a:theme>
</file>

<file path=ppt/theme/theme3.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4.xml><?xml version="1.0" encoding="utf-8"?>
<a:theme xmlns:r="http://schemas.openxmlformats.org/officeDocument/2006/relationships" xmlns:c="http://schemas.openxmlformats.org/drawingml/2006/chart" xmlns:dgm="http://schemas.openxmlformats.org/drawingml/2006/diagram" xmlns:dsp="http://schemas.microsoft.com/office/drawing/2008/diagram" xmlns:a="http://schemas.openxmlformats.org/drawingml/2006/main" xmlns:pic="http://schemas.openxmlformats.org/drawingml/2006/picture" xmlns:wp="http://schemas.openxmlformats.org/drawingml/2006/wordprocessingDrawing" xmlns:xdr="http://schemas.openxmlformats.org/drawingml/2006/spreadsheetDrawing" xmlns:lc="http://schemas.openxmlformats.org/drawingml/2006/lockedCanvas" xmlns:p="http://schemas.openxmlformats.org/presentation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ep:Properties xmlns:r="http://schemas.openxmlformats.org/officeDocument/2006/relationships" xmlns:ep="http://schemas.openxmlformats.org/officeDocument/2006/extended-properties" xmlns:vt="http://schemas.openxmlformats.org/officeDocument/2006/docPropsVTypes">
  <ep:Manager/>
  <ep:Company/>
  <ep:Words>760</ep:Words>
  <ep:PresentationFormat>와이드스크린</ep:PresentationFormat>
  <ep:Paragraphs>58</ep:Paragraphs>
  <ep:Slides>15</ep:Slides>
  <ep:Notes>0</ep:Notes>
  <ep:TotalTime>0</ep:TotalTime>
  <ep:HiddenSlides>0</ep:HiddenSlides>
  <ep:MMClips>0</ep:MMClips>
  <ep:HeadingPairs>
    <vt:vector size="4" baseType="variant">
      <vt:variant>
        <vt:lpstr>테마</vt:lpstr>
      </vt:variant>
      <vt:variant>
        <vt:i4>2</vt:i4>
      </vt:variant>
      <vt:variant>
        <vt:lpstr>슬라이드 제목</vt:lpstr>
      </vt:variant>
      <vt:variant>
        <vt:i4>15</vt:i4>
      </vt:variant>
    </vt:vector>
  </ep:HeadingPairs>
  <ep:TitlesOfParts>
    <vt:vector size="17" baseType="lpstr">
      <vt:lpstr>Office 테마</vt:lpstr>
      <vt:lpstr>갤러리</vt:lpstr>
      <vt:lpstr>스포츠 동반 관람 매칭 시스템</vt:lpstr>
      <vt:lpstr>목차</vt:lpstr>
      <vt:lpstr>프로젝트 설명</vt:lpstr>
      <vt:lpstr>프로젝트 설명(목표)</vt:lpstr>
      <vt:lpstr>프로젝트 설명(기대효과)</vt:lpstr>
      <vt:lpstr>구축 과정</vt:lpstr>
      <vt:lpstr>구축 과정</vt:lpstr>
      <vt:lpstr>구축 과정(클러스터링 과정)</vt:lpstr>
      <vt:lpstr>구축 과정(hierarchical Bottom-up algorithm)</vt:lpstr>
      <vt:lpstr>구축 과정(hierarchical Bottom-up algorithm)</vt:lpstr>
      <vt:lpstr>구축 과정(추가 기능)</vt:lpstr>
      <vt:lpstr>구축 과정(추가 기능)</vt:lpstr>
      <vt:lpstr>기타 실적들</vt:lpstr>
      <vt:lpstr>출처</vt:lpstr>
      <vt:lpstr>감사합니다.</vt:lpstr>
    </vt:vector>
  </ep:TitlesOfParts>
  <ep:HyperlinkBase/>
  <ep:Application>Show</ep:Application>
  <ep:AppVersion>12.0000</ep:AppVersion>
</ep:Properties>
</file>

<file path=docProps/core.xml><?xml version="1.0" encoding="utf-8"?>
<cp:coreProperties xmlns:r="http://schemas.openxmlformats.org/officeDocument/2006/relationships" xmlns:cp="http://schemas.openxmlformats.org/package/2006/metadata/core-properties" xmlns:dc="http://purl.org/dc/elements/1.1/" xmlns:dcterms="http://purl.org/dc/terms/" xmlns:dcmitype="http://purl.org/dc/dcmitype/" xmlns:xsi="http://www.w3.org/2001/XMLSchema-instance">
  <dcterms:created xsi:type="dcterms:W3CDTF">2023-05-20T05:48:50.000</dcterms:created>
  <dc:creator>fam. Lee</dc:creator>
  <cp:lastModifiedBy>bljh5</cp:lastModifiedBy>
  <dcterms:modified xsi:type="dcterms:W3CDTF">2023-12-03T04:11:22.121</dcterms:modified>
  <cp:revision>84</cp:revision>
  <dc:title>Title Lorem Ipsum</dc:title>
  <cp:version/>
</cp:coreProperties>
</file>

<file path=docProps/custom.xml><?xml version="1.0" encoding="utf-8"?>
<cfp:Properties xmlns:r="http://schemas.openxmlformats.org/officeDocument/2006/relationships" xmlns:cfp="http://schemas.openxmlformats.org/officeDocument/2006/custom-properties" xmlns:vt="http://schemas.openxmlformats.org/officeDocument/2006/docPropsVTypes"/>
</file>

<file path=docProps/thumbnail.jpeg>
</file>